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90" r:id="rId2"/>
    <p:sldId id="291" r:id="rId3"/>
    <p:sldId id="292" r:id="rId4"/>
    <p:sldId id="299" r:id="rId5"/>
    <p:sldId id="293" r:id="rId6"/>
    <p:sldId id="294" r:id="rId7"/>
    <p:sldId id="295" r:id="rId8"/>
    <p:sldId id="296" r:id="rId9"/>
    <p:sldId id="297" r:id="rId10"/>
    <p:sldId id="298" r:id="rId1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7D1"/>
    <a:srgbClr val="5EAFA6"/>
    <a:srgbClr val="8064A2"/>
    <a:srgbClr val="D2E5D5"/>
    <a:srgbClr val="D2E4E2"/>
    <a:srgbClr val="D2D8E2"/>
    <a:srgbClr val="D8D3E0"/>
    <a:srgbClr val="6179A8"/>
    <a:srgbClr val="5CB56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5" autoAdjust="0"/>
    <p:restoredTop sz="94660"/>
  </p:normalViewPr>
  <p:slideViewPr>
    <p:cSldViewPr>
      <p:cViewPr>
        <p:scale>
          <a:sx n="80" d="100"/>
          <a:sy n="80" d="100"/>
        </p:scale>
        <p:origin x="-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92ACE7-C9EC-4046-A8D9-36F1D0871D3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9D426F-BA74-4636-A3E1-80350DF620AA}">
      <dgm:prSet phldrT="[Text]"/>
      <dgm:spPr/>
      <dgm:t>
        <a:bodyPr/>
        <a:lstStyle/>
        <a:p>
          <a:r>
            <a:rPr lang="en-US" dirty="0" smtClean="0"/>
            <a:t>Strengths</a:t>
          </a:r>
          <a:endParaRPr lang="en-US" dirty="0"/>
        </a:p>
      </dgm:t>
    </dgm:pt>
    <dgm:pt modelId="{E551094E-9465-43D0-B328-154A30D1A5A9}" type="parTrans" cxnId="{74A1C092-6AA6-4FEC-9C48-AE96F873A152}">
      <dgm:prSet/>
      <dgm:spPr/>
      <dgm:t>
        <a:bodyPr/>
        <a:lstStyle/>
        <a:p>
          <a:endParaRPr lang="en-US"/>
        </a:p>
      </dgm:t>
    </dgm:pt>
    <dgm:pt modelId="{589B124A-C4C3-463B-A32B-039AD8A81C99}" type="sibTrans" cxnId="{74A1C092-6AA6-4FEC-9C48-AE96F873A152}">
      <dgm:prSet/>
      <dgm:spPr/>
      <dgm:t>
        <a:bodyPr/>
        <a:lstStyle/>
        <a:p>
          <a:endParaRPr lang="en-US"/>
        </a:p>
      </dgm:t>
    </dgm:pt>
    <dgm:pt modelId="{57E4F7CE-C62B-4F94-9EDF-57D320E370BD}">
      <dgm:prSet phldrT="[Text]"/>
      <dgm:spPr/>
      <dgm:t>
        <a:bodyPr/>
        <a:lstStyle/>
        <a:p>
          <a:r>
            <a:rPr lang="en-US" dirty="0" smtClean="0"/>
            <a:t>What are our strengths?</a:t>
          </a:r>
          <a:endParaRPr lang="en-US" dirty="0"/>
        </a:p>
      </dgm:t>
    </dgm:pt>
    <dgm:pt modelId="{12A7576A-4A14-436A-A20E-3730DD8E90A4}" type="parTrans" cxnId="{EF1B3402-FFCE-4AEB-B386-E74719389D9E}">
      <dgm:prSet/>
      <dgm:spPr/>
      <dgm:t>
        <a:bodyPr/>
        <a:lstStyle/>
        <a:p>
          <a:endParaRPr lang="en-US"/>
        </a:p>
      </dgm:t>
    </dgm:pt>
    <dgm:pt modelId="{25D56DE0-F0D7-4B64-9640-A8C140F50861}" type="sibTrans" cxnId="{EF1B3402-FFCE-4AEB-B386-E74719389D9E}">
      <dgm:prSet/>
      <dgm:spPr/>
      <dgm:t>
        <a:bodyPr/>
        <a:lstStyle/>
        <a:p>
          <a:endParaRPr lang="en-US"/>
        </a:p>
      </dgm:t>
    </dgm:pt>
    <dgm:pt modelId="{62683DED-3549-4F6B-96E9-0F4E3A59066E}">
      <dgm:prSet phldrT="[Text]"/>
      <dgm:spPr/>
      <dgm:t>
        <a:bodyPr/>
        <a:lstStyle/>
        <a:p>
          <a:r>
            <a:rPr lang="en-US" dirty="0" smtClean="0"/>
            <a:t>Weaknesses</a:t>
          </a:r>
          <a:endParaRPr lang="en-US" dirty="0"/>
        </a:p>
      </dgm:t>
    </dgm:pt>
    <dgm:pt modelId="{FDFFA3EC-35F8-49C7-8779-A6875DBE05CE}" type="parTrans" cxnId="{6C68EF37-D41C-428B-8F8C-0C533EF1C710}">
      <dgm:prSet/>
      <dgm:spPr/>
      <dgm:t>
        <a:bodyPr/>
        <a:lstStyle/>
        <a:p>
          <a:endParaRPr lang="en-US"/>
        </a:p>
      </dgm:t>
    </dgm:pt>
    <dgm:pt modelId="{819E22EA-8C28-4766-AEB4-7B3A223AFAFE}" type="sibTrans" cxnId="{6C68EF37-D41C-428B-8F8C-0C533EF1C710}">
      <dgm:prSet/>
      <dgm:spPr/>
      <dgm:t>
        <a:bodyPr/>
        <a:lstStyle/>
        <a:p>
          <a:endParaRPr lang="en-US"/>
        </a:p>
      </dgm:t>
    </dgm:pt>
    <dgm:pt modelId="{366235D1-0106-4930-A7DD-C2F6839DB867}">
      <dgm:prSet phldrT="[Text]"/>
      <dgm:spPr/>
      <dgm:t>
        <a:bodyPr/>
        <a:lstStyle/>
        <a:p>
          <a:r>
            <a:rPr lang="en-US" dirty="0" smtClean="0"/>
            <a:t>What are our challenges and areas needing improvement?</a:t>
          </a:r>
          <a:endParaRPr lang="en-US" dirty="0"/>
        </a:p>
      </dgm:t>
    </dgm:pt>
    <dgm:pt modelId="{F7060EC9-6757-4B3B-8B35-A884118FEB0E}" type="parTrans" cxnId="{28A23DF1-6075-43B7-98DF-849B1CC820F9}">
      <dgm:prSet/>
      <dgm:spPr/>
      <dgm:t>
        <a:bodyPr/>
        <a:lstStyle/>
        <a:p>
          <a:endParaRPr lang="en-US"/>
        </a:p>
      </dgm:t>
    </dgm:pt>
    <dgm:pt modelId="{383EA1B2-6A36-4DB0-B6F1-5A404BC56CCD}" type="sibTrans" cxnId="{28A23DF1-6075-43B7-98DF-849B1CC820F9}">
      <dgm:prSet/>
      <dgm:spPr/>
      <dgm:t>
        <a:bodyPr/>
        <a:lstStyle/>
        <a:p>
          <a:endParaRPr lang="en-US"/>
        </a:p>
      </dgm:t>
    </dgm:pt>
    <dgm:pt modelId="{FA03B812-558F-44CF-88B0-AC47C6180FFC}">
      <dgm:prSet phldrT="[Text]"/>
      <dgm:spPr/>
      <dgm:t>
        <a:bodyPr/>
        <a:lstStyle/>
        <a:p>
          <a:r>
            <a:rPr lang="en-US" dirty="0" smtClean="0"/>
            <a:t>Opportunities</a:t>
          </a:r>
          <a:endParaRPr lang="en-US" dirty="0"/>
        </a:p>
      </dgm:t>
    </dgm:pt>
    <dgm:pt modelId="{8726774B-E843-4C1E-B25F-CBC13C81ACCC}" type="parTrans" cxnId="{D85331EA-BDFB-4BAB-B3D5-E19295F4E335}">
      <dgm:prSet/>
      <dgm:spPr/>
      <dgm:t>
        <a:bodyPr/>
        <a:lstStyle/>
        <a:p>
          <a:endParaRPr lang="en-US"/>
        </a:p>
      </dgm:t>
    </dgm:pt>
    <dgm:pt modelId="{6FDBDA81-C568-418E-BB1B-9EF8A02A5127}" type="sibTrans" cxnId="{D85331EA-BDFB-4BAB-B3D5-E19295F4E335}">
      <dgm:prSet/>
      <dgm:spPr/>
      <dgm:t>
        <a:bodyPr/>
        <a:lstStyle/>
        <a:p>
          <a:endParaRPr lang="en-US"/>
        </a:p>
      </dgm:t>
    </dgm:pt>
    <dgm:pt modelId="{5C1401C3-B09C-46E7-A83D-7E49C0724B4A}">
      <dgm:prSet phldrT="[Text]"/>
      <dgm:spPr/>
      <dgm:t>
        <a:bodyPr/>
        <a:lstStyle/>
        <a:p>
          <a:r>
            <a:rPr lang="en-US" dirty="0" smtClean="0"/>
            <a:t>Where can we change our challenges into strengths?</a:t>
          </a:r>
          <a:endParaRPr lang="en-US" dirty="0"/>
        </a:p>
      </dgm:t>
    </dgm:pt>
    <dgm:pt modelId="{90A19871-6AEF-4F04-8259-4EEE34CD7316}" type="parTrans" cxnId="{85569A58-37EB-4781-BD3A-FB6CFDE4B64A}">
      <dgm:prSet/>
      <dgm:spPr/>
      <dgm:t>
        <a:bodyPr/>
        <a:lstStyle/>
        <a:p>
          <a:endParaRPr lang="en-US"/>
        </a:p>
      </dgm:t>
    </dgm:pt>
    <dgm:pt modelId="{B8BB4FC7-459E-406C-89D6-8C9A48B39793}" type="sibTrans" cxnId="{85569A58-37EB-4781-BD3A-FB6CFDE4B64A}">
      <dgm:prSet/>
      <dgm:spPr/>
      <dgm:t>
        <a:bodyPr/>
        <a:lstStyle/>
        <a:p>
          <a:endParaRPr lang="en-US"/>
        </a:p>
      </dgm:t>
    </dgm:pt>
    <dgm:pt modelId="{9F1B6830-58CF-4ACC-A633-45EB9FD44A1D}">
      <dgm:prSet phldrT="[Text]"/>
      <dgm:spPr/>
      <dgm:t>
        <a:bodyPr/>
        <a:lstStyle/>
        <a:p>
          <a:r>
            <a:rPr lang="en-US" dirty="0" smtClean="0"/>
            <a:t>Threats</a:t>
          </a:r>
          <a:endParaRPr lang="en-US" dirty="0"/>
        </a:p>
      </dgm:t>
    </dgm:pt>
    <dgm:pt modelId="{EBD747DE-47E9-49AF-9C9E-CFEF9038394A}" type="parTrans" cxnId="{5EB3B6CF-DB0F-4372-87AC-75D75DC50EAC}">
      <dgm:prSet/>
      <dgm:spPr/>
      <dgm:t>
        <a:bodyPr/>
        <a:lstStyle/>
        <a:p>
          <a:endParaRPr lang="en-US"/>
        </a:p>
      </dgm:t>
    </dgm:pt>
    <dgm:pt modelId="{6296F967-DAED-4EF7-A22A-DA67D4555799}" type="sibTrans" cxnId="{5EB3B6CF-DB0F-4372-87AC-75D75DC50EAC}">
      <dgm:prSet/>
      <dgm:spPr/>
      <dgm:t>
        <a:bodyPr/>
        <a:lstStyle/>
        <a:p>
          <a:endParaRPr lang="en-US"/>
        </a:p>
      </dgm:t>
    </dgm:pt>
    <dgm:pt modelId="{D251EB11-5D58-4A41-BA49-20F1F65AE9D8}">
      <dgm:prSet/>
      <dgm:spPr/>
      <dgm:t>
        <a:bodyPr/>
        <a:lstStyle/>
        <a:p>
          <a:r>
            <a:rPr lang="en-US" dirty="0" smtClean="0"/>
            <a:t>What advantages to do we have to help us overcome our challenges?</a:t>
          </a:r>
          <a:endParaRPr lang="en-US" dirty="0"/>
        </a:p>
      </dgm:t>
    </dgm:pt>
    <dgm:pt modelId="{C62C5B38-A1EE-4A77-9BEC-DEDCC9F3FB20}" type="parTrans" cxnId="{058A7BFC-4F10-4789-B258-07164EFEE6F3}">
      <dgm:prSet/>
      <dgm:spPr/>
      <dgm:t>
        <a:bodyPr/>
        <a:lstStyle/>
        <a:p>
          <a:endParaRPr lang="en-US"/>
        </a:p>
      </dgm:t>
    </dgm:pt>
    <dgm:pt modelId="{ABF0117C-6969-4FBE-BE84-D5B036998115}" type="sibTrans" cxnId="{058A7BFC-4F10-4789-B258-07164EFEE6F3}">
      <dgm:prSet/>
      <dgm:spPr/>
      <dgm:t>
        <a:bodyPr/>
        <a:lstStyle/>
        <a:p>
          <a:endParaRPr lang="en-US"/>
        </a:p>
      </dgm:t>
    </dgm:pt>
    <dgm:pt modelId="{72D98253-94F5-4CB6-91BD-7C710CD4B6DF}">
      <dgm:prSet/>
      <dgm:spPr/>
      <dgm:t>
        <a:bodyPr/>
        <a:lstStyle/>
        <a:p>
          <a:r>
            <a:rPr lang="en-US" dirty="0" smtClean="0"/>
            <a:t>What areas for improvement remain unaddressed?</a:t>
          </a:r>
          <a:endParaRPr lang="en-US" dirty="0"/>
        </a:p>
      </dgm:t>
    </dgm:pt>
    <dgm:pt modelId="{C2F1E812-20F6-464F-89F6-6BBBBFC52035}" type="parTrans" cxnId="{1BCEDBB1-D262-468C-9C60-A3B8464A8F56}">
      <dgm:prSet/>
      <dgm:spPr/>
      <dgm:t>
        <a:bodyPr/>
        <a:lstStyle/>
        <a:p>
          <a:endParaRPr lang="en-US"/>
        </a:p>
      </dgm:t>
    </dgm:pt>
    <dgm:pt modelId="{4D0B6ECF-7260-4E62-9093-511DEE118B5E}" type="sibTrans" cxnId="{1BCEDBB1-D262-468C-9C60-A3B8464A8F56}">
      <dgm:prSet/>
      <dgm:spPr/>
      <dgm:t>
        <a:bodyPr/>
        <a:lstStyle/>
        <a:p>
          <a:endParaRPr lang="en-US"/>
        </a:p>
      </dgm:t>
    </dgm:pt>
    <dgm:pt modelId="{0317AB91-D2E2-4227-BD4A-32CDE0625D76}">
      <dgm:prSet phldrT="[Text]"/>
      <dgm:spPr/>
      <dgm:t>
        <a:bodyPr/>
        <a:lstStyle/>
        <a:p>
          <a:r>
            <a:rPr lang="en-US" dirty="0" smtClean="0"/>
            <a:t>What are our barriers to progress?</a:t>
          </a:r>
          <a:endParaRPr lang="en-US" dirty="0"/>
        </a:p>
      </dgm:t>
    </dgm:pt>
    <dgm:pt modelId="{83E0DE6F-7F7F-428F-B602-1CC8F9A0F05A}" type="parTrans" cxnId="{6EF7191B-6C72-4110-9BC8-AADE7B97EFF4}">
      <dgm:prSet/>
      <dgm:spPr/>
      <dgm:t>
        <a:bodyPr/>
        <a:lstStyle/>
        <a:p>
          <a:endParaRPr lang="en-US"/>
        </a:p>
      </dgm:t>
    </dgm:pt>
    <dgm:pt modelId="{8C5A95BD-F1EE-4B32-8630-00900A4A47D0}" type="sibTrans" cxnId="{6EF7191B-6C72-4110-9BC8-AADE7B97EFF4}">
      <dgm:prSet/>
      <dgm:spPr/>
      <dgm:t>
        <a:bodyPr/>
        <a:lstStyle/>
        <a:p>
          <a:endParaRPr lang="en-US"/>
        </a:p>
      </dgm:t>
    </dgm:pt>
    <dgm:pt modelId="{CBE694D1-D3E8-442C-B76A-947999BEF380}">
      <dgm:prSet/>
      <dgm:spPr/>
      <dgm:t>
        <a:bodyPr/>
        <a:lstStyle/>
        <a:p>
          <a:r>
            <a:rPr lang="en-US" dirty="0" smtClean="0"/>
            <a:t>What challenges do we foresee in the future?</a:t>
          </a:r>
          <a:endParaRPr lang="en-US" dirty="0"/>
        </a:p>
      </dgm:t>
    </dgm:pt>
    <dgm:pt modelId="{D0E7950C-208A-4AC3-80F7-CA1B4DABF64B}" type="parTrans" cxnId="{0418AE9C-56A1-4985-BB66-8475031F19F9}">
      <dgm:prSet/>
      <dgm:spPr/>
      <dgm:t>
        <a:bodyPr/>
        <a:lstStyle/>
        <a:p>
          <a:endParaRPr lang="en-US"/>
        </a:p>
      </dgm:t>
    </dgm:pt>
    <dgm:pt modelId="{D8F629E8-EF5B-4CF4-B22F-78D159E3A04E}" type="sibTrans" cxnId="{0418AE9C-56A1-4985-BB66-8475031F19F9}">
      <dgm:prSet/>
      <dgm:spPr/>
      <dgm:t>
        <a:bodyPr/>
        <a:lstStyle/>
        <a:p>
          <a:endParaRPr lang="en-US"/>
        </a:p>
      </dgm:t>
    </dgm:pt>
    <dgm:pt modelId="{E94F78BD-F920-40F2-A91D-42BF707FF94C}" type="pres">
      <dgm:prSet presAssocID="{6C92ACE7-C9EC-4046-A8D9-36F1D0871D3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4F896C-0282-4177-889F-EA97E78E13D5}" type="pres">
      <dgm:prSet presAssocID="{9E9D426F-BA74-4636-A3E1-80350DF620AA}" presName="composite" presStyleCnt="0"/>
      <dgm:spPr/>
    </dgm:pt>
    <dgm:pt modelId="{E3CF32F5-E7FE-4F26-9015-3CF88EA569CA}" type="pres">
      <dgm:prSet presAssocID="{9E9D426F-BA74-4636-A3E1-80350DF620AA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323CA4-3855-4F3C-B8DC-65746D733877}" type="pres">
      <dgm:prSet presAssocID="{9E9D426F-BA74-4636-A3E1-80350DF620AA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C0C5D7-6490-449E-9679-67BC2F1F8F1D}" type="pres">
      <dgm:prSet presAssocID="{589B124A-C4C3-463B-A32B-039AD8A81C99}" presName="space" presStyleCnt="0"/>
      <dgm:spPr/>
    </dgm:pt>
    <dgm:pt modelId="{BF4F3774-71DD-42E1-BF47-70520BBFB7D5}" type="pres">
      <dgm:prSet presAssocID="{62683DED-3549-4F6B-96E9-0F4E3A59066E}" presName="composite" presStyleCnt="0"/>
      <dgm:spPr/>
    </dgm:pt>
    <dgm:pt modelId="{2224FEF6-C6DA-456D-B327-DB5E57038CF9}" type="pres">
      <dgm:prSet presAssocID="{62683DED-3549-4F6B-96E9-0F4E3A59066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2C5802-02B5-492B-A590-5BFC98758762}" type="pres">
      <dgm:prSet presAssocID="{62683DED-3549-4F6B-96E9-0F4E3A59066E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4E5D14-8D80-4F13-A04B-C662600FC309}" type="pres">
      <dgm:prSet presAssocID="{819E22EA-8C28-4766-AEB4-7B3A223AFAFE}" presName="space" presStyleCnt="0"/>
      <dgm:spPr/>
    </dgm:pt>
    <dgm:pt modelId="{7F97A095-A19E-4E17-B187-346F97630E40}" type="pres">
      <dgm:prSet presAssocID="{FA03B812-558F-44CF-88B0-AC47C6180FFC}" presName="composite" presStyleCnt="0"/>
      <dgm:spPr/>
    </dgm:pt>
    <dgm:pt modelId="{A910C5A0-1D29-4A55-BA61-D0F6163D79AE}" type="pres">
      <dgm:prSet presAssocID="{FA03B812-558F-44CF-88B0-AC47C6180FF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D176C-D672-41C4-824F-23D8CBD758D4}" type="pres">
      <dgm:prSet presAssocID="{FA03B812-558F-44CF-88B0-AC47C6180FFC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4ED52E-0ED0-4C98-955C-3083D1AF868A}" type="pres">
      <dgm:prSet presAssocID="{6FDBDA81-C568-418E-BB1B-9EF8A02A5127}" presName="space" presStyleCnt="0"/>
      <dgm:spPr/>
    </dgm:pt>
    <dgm:pt modelId="{D9AF0E3B-4686-4207-9DA6-D2E9E8402B0A}" type="pres">
      <dgm:prSet presAssocID="{9F1B6830-58CF-4ACC-A633-45EB9FD44A1D}" presName="composite" presStyleCnt="0"/>
      <dgm:spPr/>
    </dgm:pt>
    <dgm:pt modelId="{BEEDD0E8-E728-4510-890A-22D115CC69DE}" type="pres">
      <dgm:prSet presAssocID="{9F1B6830-58CF-4ACC-A633-45EB9FD44A1D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DE0C91-0E58-4FFF-9C17-5DD9074FDE00}" type="pres">
      <dgm:prSet presAssocID="{9F1B6830-58CF-4ACC-A633-45EB9FD44A1D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F7191B-6C72-4110-9BC8-AADE7B97EFF4}" srcId="{9F1B6830-58CF-4ACC-A633-45EB9FD44A1D}" destId="{0317AB91-D2E2-4227-BD4A-32CDE0625D76}" srcOrd="0" destOrd="0" parTransId="{83E0DE6F-7F7F-428F-B602-1CC8F9A0F05A}" sibTransId="{8C5A95BD-F1EE-4B32-8630-00900A4A47D0}"/>
    <dgm:cxn modelId="{B513E4E7-AD6A-41F0-A3FB-68E14FF1CC5E}" type="presOf" srcId="{57E4F7CE-C62B-4F94-9EDF-57D320E370BD}" destId="{C2323CA4-3855-4F3C-B8DC-65746D733877}" srcOrd="0" destOrd="0" presId="urn:microsoft.com/office/officeart/2005/8/layout/hList1"/>
    <dgm:cxn modelId="{EDA7FA91-D76D-4A20-A3FC-CBC79BB98836}" type="presOf" srcId="{D251EB11-5D58-4A41-BA49-20F1F65AE9D8}" destId="{C2323CA4-3855-4F3C-B8DC-65746D733877}" srcOrd="0" destOrd="1" presId="urn:microsoft.com/office/officeart/2005/8/layout/hList1"/>
    <dgm:cxn modelId="{0418AE9C-56A1-4985-BB66-8475031F19F9}" srcId="{9F1B6830-58CF-4ACC-A633-45EB9FD44A1D}" destId="{CBE694D1-D3E8-442C-B76A-947999BEF380}" srcOrd="1" destOrd="0" parTransId="{D0E7950C-208A-4AC3-80F7-CA1B4DABF64B}" sibTransId="{D8F629E8-EF5B-4CF4-B22F-78D159E3A04E}"/>
    <dgm:cxn modelId="{74A1C092-6AA6-4FEC-9C48-AE96F873A152}" srcId="{6C92ACE7-C9EC-4046-A8D9-36F1D0871D3B}" destId="{9E9D426F-BA74-4636-A3E1-80350DF620AA}" srcOrd="0" destOrd="0" parTransId="{E551094E-9465-43D0-B328-154A30D1A5A9}" sibTransId="{589B124A-C4C3-463B-A32B-039AD8A81C99}"/>
    <dgm:cxn modelId="{85569A58-37EB-4781-BD3A-FB6CFDE4B64A}" srcId="{FA03B812-558F-44CF-88B0-AC47C6180FFC}" destId="{5C1401C3-B09C-46E7-A83D-7E49C0724B4A}" srcOrd="0" destOrd="0" parTransId="{90A19871-6AEF-4F04-8259-4EEE34CD7316}" sibTransId="{B8BB4FC7-459E-406C-89D6-8C9A48B39793}"/>
    <dgm:cxn modelId="{D85331EA-BDFB-4BAB-B3D5-E19295F4E335}" srcId="{6C92ACE7-C9EC-4046-A8D9-36F1D0871D3B}" destId="{FA03B812-558F-44CF-88B0-AC47C6180FFC}" srcOrd="2" destOrd="0" parTransId="{8726774B-E843-4C1E-B25F-CBC13C81ACCC}" sibTransId="{6FDBDA81-C568-418E-BB1B-9EF8A02A5127}"/>
    <dgm:cxn modelId="{D7959C53-9962-42E7-8C2D-0637749577B4}" type="presOf" srcId="{0317AB91-D2E2-4227-BD4A-32CDE0625D76}" destId="{5ADE0C91-0E58-4FFF-9C17-5DD9074FDE00}" srcOrd="0" destOrd="0" presId="urn:microsoft.com/office/officeart/2005/8/layout/hList1"/>
    <dgm:cxn modelId="{6C68EF37-D41C-428B-8F8C-0C533EF1C710}" srcId="{6C92ACE7-C9EC-4046-A8D9-36F1D0871D3B}" destId="{62683DED-3549-4F6B-96E9-0F4E3A59066E}" srcOrd="1" destOrd="0" parTransId="{FDFFA3EC-35F8-49C7-8779-A6875DBE05CE}" sibTransId="{819E22EA-8C28-4766-AEB4-7B3A223AFAFE}"/>
    <dgm:cxn modelId="{E6064B1F-AF26-4A52-9E6D-7E397838A199}" type="presOf" srcId="{6C92ACE7-C9EC-4046-A8D9-36F1D0871D3B}" destId="{E94F78BD-F920-40F2-A91D-42BF707FF94C}" srcOrd="0" destOrd="0" presId="urn:microsoft.com/office/officeart/2005/8/layout/hList1"/>
    <dgm:cxn modelId="{D4988D6A-8573-4DDF-9CA2-A0216CE0AAFB}" type="presOf" srcId="{9F1B6830-58CF-4ACC-A633-45EB9FD44A1D}" destId="{BEEDD0E8-E728-4510-890A-22D115CC69DE}" srcOrd="0" destOrd="0" presId="urn:microsoft.com/office/officeart/2005/8/layout/hList1"/>
    <dgm:cxn modelId="{3F5206DD-BDEF-46BC-B75B-F5B68F925E85}" type="presOf" srcId="{5C1401C3-B09C-46E7-A83D-7E49C0724B4A}" destId="{D17D176C-D672-41C4-824F-23D8CBD758D4}" srcOrd="0" destOrd="0" presId="urn:microsoft.com/office/officeart/2005/8/layout/hList1"/>
    <dgm:cxn modelId="{18007C9E-23C9-41F8-8C9F-37EBC9CFC28D}" type="presOf" srcId="{72D98253-94F5-4CB6-91BD-7C710CD4B6DF}" destId="{D17D176C-D672-41C4-824F-23D8CBD758D4}" srcOrd="0" destOrd="1" presId="urn:microsoft.com/office/officeart/2005/8/layout/hList1"/>
    <dgm:cxn modelId="{28A23DF1-6075-43B7-98DF-849B1CC820F9}" srcId="{62683DED-3549-4F6B-96E9-0F4E3A59066E}" destId="{366235D1-0106-4930-A7DD-C2F6839DB867}" srcOrd="0" destOrd="0" parTransId="{F7060EC9-6757-4B3B-8B35-A884118FEB0E}" sibTransId="{383EA1B2-6A36-4DB0-B6F1-5A404BC56CCD}"/>
    <dgm:cxn modelId="{F80946C3-710E-4363-9BF5-B0AE479B3504}" type="presOf" srcId="{62683DED-3549-4F6B-96E9-0F4E3A59066E}" destId="{2224FEF6-C6DA-456D-B327-DB5E57038CF9}" srcOrd="0" destOrd="0" presId="urn:microsoft.com/office/officeart/2005/8/layout/hList1"/>
    <dgm:cxn modelId="{277322BE-D5C5-4DE5-8ACE-42219F59CD9F}" type="presOf" srcId="{9E9D426F-BA74-4636-A3E1-80350DF620AA}" destId="{E3CF32F5-E7FE-4F26-9015-3CF88EA569CA}" srcOrd="0" destOrd="0" presId="urn:microsoft.com/office/officeart/2005/8/layout/hList1"/>
    <dgm:cxn modelId="{058A7BFC-4F10-4789-B258-07164EFEE6F3}" srcId="{9E9D426F-BA74-4636-A3E1-80350DF620AA}" destId="{D251EB11-5D58-4A41-BA49-20F1F65AE9D8}" srcOrd="1" destOrd="0" parTransId="{C62C5B38-A1EE-4A77-9BEC-DEDCC9F3FB20}" sibTransId="{ABF0117C-6969-4FBE-BE84-D5B036998115}"/>
    <dgm:cxn modelId="{5EB3B6CF-DB0F-4372-87AC-75D75DC50EAC}" srcId="{6C92ACE7-C9EC-4046-A8D9-36F1D0871D3B}" destId="{9F1B6830-58CF-4ACC-A633-45EB9FD44A1D}" srcOrd="3" destOrd="0" parTransId="{EBD747DE-47E9-49AF-9C9E-CFEF9038394A}" sibTransId="{6296F967-DAED-4EF7-A22A-DA67D4555799}"/>
    <dgm:cxn modelId="{1BCEDBB1-D262-468C-9C60-A3B8464A8F56}" srcId="{FA03B812-558F-44CF-88B0-AC47C6180FFC}" destId="{72D98253-94F5-4CB6-91BD-7C710CD4B6DF}" srcOrd="1" destOrd="0" parTransId="{C2F1E812-20F6-464F-89F6-6BBBBFC52035}" sibTransId="{4D0B6ECF-7260-4E62-9093-511DEE118B5E}"/>
    <dgm:cxn modelId="{C1417AD2-D9B9-43DC-8B7F-B004A0736D39}" type="presOf" srcId="{FA03B812-558F-44CF-88B0-AC47C6180FFC}" destId="{A910C5A0-1D29-4A55-BA61-D0F6163D79AE}" srcOrd="0" destOrd="0" presId="urn:microsoft.com/office/officeart/2005/8/layout/hList1"/>
    <dgm:cxn modelId="{C358F48F-50BD-46D0-921C-39BA2B85CC52}" type="presOf" srcId="{CBE694D1-D3E8-442C-B76A-947999BEF380}" destId="{5ADE0C91-0E58-4FFF-9C17-5DD9074FDE00}" srcOrd="0" destOrd="1" presId="urn:microsoft.com/office/officeart/2005/8/layout/hList1"/>
    <dgm:cxn modelId="{5F36F8E3-8B6A-4F59-9039-53CB51C99882}" type="presOf" srcId="{366235D1-0106-4930-A7DD-C2F6839DB867}" destId="{052C5802-02B5-492B-A590-5BFC98758762}" srcOrd="0" destOrd="0" presId="urn:microsoft.com/office/officeart/2005/8/layout/hList1"/>
    <dgm:cxn modelId="{EF1B3402-FFCE-4AEB-B386-E74719389D9E}" srcId="{9E9D426F-BA74-4636-A3E1-80350DF620AA}" destId="{57E4F7CE-C62B-4F94-9EDF-57D320E370BD}" srcOrd="0" destOrd="0" parTransId="{12A7576A-4A14-436A-A20E-3730DD8E90A4}" sibTransId="{25D56DE0-F0D7-4B64-9640-A8C140F50861}"/>
    <dgm:cxn modelId="{D1D6A7AC-1015-4A09-B5FF-1A21CB302074}" type="presParOf" srcId="{E94F78BD-F920-40F2-A91D-42BF707FF94C}" destId="{094F896C-0282-4177-889F-EA97E78E13D5}" srcOrd="0" destOrd="0" presId="urn:microsoft.com/office/officeart/2005/8/layout/hList1"/>
    <dgm:cxn modelId="{72381B92-79DB-419E-ABF9-B439566DA87E}" type="presParOf" srcId="{094F896C-0282-4177-889F-EA97E78E13D5}" destId="{E3CF32F5-E7FE-4F26-9015-3CF88EA569CA}" srcOrd="0" destOrd="0" presId="urn:microsoft.com/office/officeart/2005/8/layout/hList1"/>
    <dgm:cxn modelId="{187BDF89-6D50-4B67-B05F-125844B52FF7}" type="presParOf" srcId="{094F896C-0282-4177-889F-EA97E78E13D5}" destId="{C2323CA4-3855-4F3C-B8DC-65746D733877}" srcOrd="1" destOrd="0" presId="urn:microsoft.com/office/officeart/2005/8/layout/hList1"/>
    <dgm:cxn modelId="{DAA764FB-2F93-4482-BCBF-A50A16BDC902}" type="presParOf" srcId="{E94F78BD-F920-40F2-A91D-42BF707FF94C}" destId="{20C0C5D7-6490-449E-9679-67BC2F1F8F1D}" srcOrd="1" destOrd="0" presId="urn:microsoft.com/office/officeart/2005/8/layout/hList1"/>
    <dgm:cxn modelId="{55DB24E4-84BE-4E9F-BF47-C399420B0982}" type="presParOf" srcId="{E94F78BD-F920-40F2-A91D-42BF707FF94C}" destId="{BF4F3774-71DD-42E1-BF47-70520BBFB7D5}" srcOrd="2" destOrd="0" presId="urn:microsoft.com/office/officeart/2005/8/layout/hList1"/>
    <dgm:cxn modelId="{DD70299F-2555-4405-A199-0B6CBDD82421}" type="presParOf" srcId="{BF4F3774-71DD-42E1-BF47-70520BBFB7D5}" destId="{2224FEF6-C6DA-456D-B327-DB5E57038CF9}" srcOrd="0" destOrd="0" presId="urn:microsoft.com/office/officeart/2005/8/layout/hList1"/>
    <dgm:cxn modelId="{7249804D-BB3F-4B83-9E81-FEF8F6037674}" type="presParOf" srcId="{BF4F3774-71DD-42E1-BF47-70520BBFB7D5}" destId="{052C5802-02B5-492B-A590-5BFC98758762}" srcOrd="1" destOrd="0" presId="urn:microsoft.com/office/officeart/2005/8/layout/hList1"/>
    <dgm:cxn modelId="{E18C1AA9-2316-4A06-9F20-2CCE1F3A636E}" type="presParOf" srcId="{E94F78BD-F920-40F2-A91D-42BF707FF94C}" destId="{BE4E5D14-8D80-4F13-A04B-C662600FC309}" srcOrd="3" destOrd="0" presId="urn:microsoft.com/office/officeart/2005/8/layout/hList1"/>
    <dgm:cxn modelId="{08848971-9839-46D2-98A7-6AF02011E197}" type="presParOf" srcId="{E94F78BD-F920-40F2-A91D-42BF707FF94C}" destId="{7F97A095-A19E-4E17-B187-346F97630E40}" srcOrd="4" destOrd="0" presId="urn:microsoft.com/office/officeart/2005/8/layout/hList1"/>
    <dgm:cxn modelId="{D76E924F-A682-4D34-8C35-E5009BC4CF8C}" type="presParOf" srcId="{7F97A095-A19E-4E17-B187-346F97630E40}" destId="{A910C5A0-1D29-4A55-BA61-D0F6163D79AE}" srcOrd="0" destOrd="0" presId="urn:microsoft.com/office/officeart/2005/8/layout/hList1"/>
    <dgm:cxn modelId="{81C76561-05D1-4191-85D0-A15D5AF88F2D}" type="presParOf" srcId="{7F97A095-A19E-4E17-B187-346F97630E40}" destId="{D17D176C-D672-41C4-824F-23D8CBD758D4}" srcOrd="1" destOrd="0" presId="urn:microsoft.com/office/officeart/2005/8/layout/hList1"/>
    <dgm:cxn modelId="{B7F00A17-4DE9-438B-A410-9BCA9865EDDE}" type="presParOf" srcId="{E94F78BD-F920-40F2-A91D-42BF707FF94C}" destId="{6D4ED52E-0ED0-4C98-955C-3083D1AF868A}" srcOrd="5" destOrd="0" presId="urn:microsoft.com/office/officeart/2005/8/layout/hList1"/>
    <dgm:cxn modelId="{40E2188D-099E-432C-A3DF-989BBB9F93E7}" type="presParOf" srcId="{E94F78BD-F920-40F2-A91D-42BF707FF94C}" destId="{D9AF0E3B-4686-4207-9DA6-D2E9E8402B0A}" srcOrd="6" destOrd="0" presId="urn:microsoft.com/office/officeart/2005/8/layout/hList1"/>
    <dgm:cxn modelId="{7C2173A3-B0FF-406D-B9D4-3514C87840E7}" type="presParOf" srcId="{D9AF0E3B-4686-4207-9DA6-D2E9E8402B0A}" destId="{BEEDD0E8-E728-4510-890A-22D115CC69DE}" srcOrd="0" destOrd="0" presId="urn:microsoft.com/office/officeart/2005/8/layout/hList1"/>
    <dgm:cxn modelId="{21A1493C-F5CC-4A72-BF88-C5750DECE9AD}" type="presParOf" srcId="{D9AF0E3B-4686-4207-9DA6-D2E9E8402B0A}" destId="{5ADE0C91-0E58-4FFF-9C17-5DD9074FDE0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92ACE7-C9EC-4046-A8D9-36F1D0871D3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9D426F-BA74-4636-A3E1-80350DF620AA}">
      <dgm:prSet phldrT="[Text]"/>
      <dgm:spPr/>
      <dgm:t>
        <a:bodyPr/>
        <a:lstStyle/>
        <a:p>
          <a:r>
            <a:rPr lang="en-US" dirty="0" smtClean="0"/>
            <a:t>Strengths</a:t>
          </a:r>
          <a:endParaRPr lang="en-US" dirty="0"/>
        </a:p>
      </dgm:t>
    </dgm:pt>
    <dgm:pt modelId="{E551094E-9465-43D0-B328-154A30D1A5A9}" type="parTrans" cxnId="{74A1C092-6AA6-4FEC-9C48-AE96F873A152}">
      <dgm:prSet/>
      <dgm:spPr/>
      <dgm:t>
        <a:bodyPr/>
        <a:lstStyle/>
        <a:p>
          <a:endParaRPr lang="en-US"/>
        </a:p>
      </dgm:t>
    </dgm:pt>
    <dgm:pt modelId="{589B124A-C4C3-463B-A32B-039AD8A81C99}" type="sibTrans" cxnId="{74A1C092-6AA6-4FEC-9C48-AE96F873A152}">
      <dgm:prSet/>
      <dgm:spPr/>
      <dgm:t>
        <a:bodyPr/>
        <a:lstStyle/>
        <a:p>
          <a:endParaRPr lang="en-US"/>
        </a:p>
      </dgm:t>
    </dgm:pt>
    <dgm:pt modelId="{57E4F7CE-C62B-4F94-9EDF-57D320E370BD}">
      <dgm:prSet phldrT="[Text]"/>
      <dgm:spPr/>
      <dgm:t>
        <a:bodyPr/>
        <a:lstStyle/>
        <a:p>
          <a:r>
            <a:rPr lang="en-US" dirty="0" smtClean="0"/>
            <a:t>What are our strengths?</a:t>
          </a:r>
          <a:endParaRPr lang="en-US" dirty="0"/>
        </a:p>
      </dgm:t>
    </dgm:pt>
    <dgm:pt modelId="{12A7576A-4A14-436A-A20E-3730DD8E90A4}" type="parTrans" cxnId="{EF1B3402-FFCE-4AEB-B386-E74719389D9E}">
      <dgm:prSet/>
      <dgm:spPr/>
      <dgm:t>
        <a:bodyPr/>
        <a:lstStyle/>
        <a:p>
          <a:endParaRPr lang="en-US"/>
        </a:p>
      </dgm:t>
    </dgm:pt>
    <dgm:pt modelId="{25D56DE0-F0D7-4B64-9640-A8C140F50861}" type="sibTrans" cxnId="{EF1B3402-FFCE-4AEB-B386-E74719389D9E}">
      <dgm:prSet/>
      <dgm:spPr/>
      <dgm:t>
        <a:bodyPr/>
        <a:lstStyle/>
        <a:p>
          <a:endParaRPr lang="en-US"/>
        </a:p>
      </dgm:t>
    </dgm:pt>
    <dgm:pt modelId="{62683DED-3549-4F6B-96E9-0F4E3A59066E}">
      <dgm:prSet phldrT="[Text]"/>
      <dgm:spPr/>
      <dgm:t>
        <a:bodyPr/>
        <a:lstStyle/>
        <a:p>
          <a:r>
            <a:rPr lang="en-US" dirty="0" smtClean="0"/>
            <a:t>Weaknesses</a:t>
          </a:r>
          <a:endParaRPr lang="en-US" dirty="0"/>
        </a:p>
      </dgm:t>
    </dgm:pt>
    <dgm:pt modelId="{FDFFA3EC-35F8-49C7-8779-A6875DBE05CE}" type="parTrans" cxnId="{6C68EF37-D41C-428B-8F8C-0C533EF1C710}">
      <dgm:prSet/>
      <dgm:spPr/>
      <dgm:t>
        <a:bodyPr/>
        <a:lstStyle/>
        <a:p>
          <a:endParaRPr lang="en-US"/>
        </a:p>
      </dgm:t>
    </dgm:pt>
    <dgm:pt modelId="{819E22EA-8C28-4766-AEB4-7B3A223AFAFE}" type="sibTrans" cxnId="{6C68EF37-D41C-428B-8F8C-0C533EF1C710}">
      <dgm:prSet/>
      <dgm:spPr/>
      <dgm:t>
        <a:bodyPr/>
        <a:lstStyle/>
        <a:p>
          <a:endParaRPr lang="en-US"/>
        </a:p>
      </dgm:t>
    </dgm:pt>
    <dgm:pt modelId="{366235D1-0106-4930-A7DD-C2F6839DB867}">
      <dgm:prSet phldrT="[Text]"/>
      <dgm:spPr/>
      <dgm:t>
        <a:bodyPr/>
        <a:lstStyle/>
        <a:p>
          <a:r>
            <a:rPr lang="en-US" dirty="0" smtClean="0"/>
            <a:t>What are our challenges and areas needing improvement?</a:t>
          </a:r>
          <a:endParaRPr lang="en-US" dirty="0"/>
        </a:p>
      </dgm:t>
    </dgm:pt>
    <dgm:pt modelId="{F7060EC9-6757-4B3B-8B35-A884118FEB0E}" type="parTrans" cxnId="{28A23DF1-6075-43B7-98DF-849B1CC820F9}">
      <dgm:prSet/>
      <dgm:spPr/>
      <dgm:t>
        <a:bodyPr/>
        <a:lstStyle/>
        <a:p>
          <a:endParaRPr lang="en-US"/>
        </a:p>
      </dgm:t>
    </dgm:pt>
    <dgm:pt modelId="{383EA1B2-6A36-4DB0-B6F1-5A404BC56CCD}" type="sibTrans" cxnId="{28A23DF1-6075-43B7-98DF-849B1CC820F9}">
      <dgm:prSet/>
      <dgm:spPr/>
      <dgm:t>
        <a:bodyPr/>
        <a:lstStyle/>
        <a:p>
          <a:endParaRPr lang="en-US"/>
        </a:p>
      </dgm:t>
    </dgm:pt>
    <dgm:pt modelId="{FA03B812-558F-44CF-88B0-AC47C6180FFC}">
      <dgm:prSet phldrT="[Text]"/>
      <dgm:spPr/>
      <dgm:t>
        <a:bodyPr/>
        <a:lstStyle/>
        <a:p>
          <a:r>
            <a:rPr lang="en-US" dirty="0" smtClean="0"/>
            <a:t>Opportunities</a:t>
          </a:r>
          <a:endParaRPr lang="en-US" dirty="0"/>
        </a:p>
      </dgm:t>
    </dgm:pt>
    <dgm:pt modelId="{8726774B-E843-4C1E-B25F-CBC13C81ACCC}" type="parTrans" cxnId="{D85331EA-BDFB-4BAB-B3D5-E19295F4E335}">
      <dgm:prSet/>
      <dgm:spPr/>
      <dgm:t>
        <a:bodyPr/>
        <a:lstStyle/>
        <a:p>
          <a:endParaRPr lang="en-US"/>
        </a:p>
      </dgm:t>
    </dgm:pt>
    <dgm:pt modelId="{6FDBDA81-C568-418E-BB1B-9EF8A02A5127}" type="sibTrans" cxnId="{D85331EA-BDFB-4BAB-B3D5-E19295F4E335}">
      <dgm:prSet/>
      <dgm:spPr/>
      <dgm:t>
        <a:bodyPr/>
        <a:lstStyle/>
        <a:p>
          <a:endParaRPr lang="en-US"/>
        </a:p>
      </dgm:t>
    </dgm:pt>
    <dgm:pt modelId="{5C1401C3-B09C-46E7-A83D-7E49C0724B4A}">
      <dgm:prSet phldrT="[Text]"/>
      <dgm:spPr/>
      <dgm:t>
        <a:bodyPr/>
        <a:lstStyle/>
        <a:p>
          <a:r>
            <a:rPr lang="en-US" dirty="0" smtClean="0"/>
            <a:t>Where can we change our challenges into strengths?</a:t>
          </a:r>
          <a:endParaRPr lang="en-US" dirty="0"/>
        </a:p>
      </dgm:t>
    </dgm:pt>
    <dgm:pt modelId="{90A19871-6AEF-4F04-8259-4EEE34CD7316}" type="parTrans" cxnId="{85569A58-37EB-4781-BD3A-FB6CFDE4B64A}">
      <dgm:prSet/>
      <dgm:spPr/>
      <dgm:t>
        <a:bodyPr/>
        <a:lstStyle/>
        <a:p>
          <a:endParaRPr lang="en-US"/>
        </a:p>
      </dgm:t>
    </dgm:pt>
    <dgm:pt modelId="{B8BB4FC7-459E-406C-89D6-8C9A48B39793}" type="sibTrans" cxnId="{85569A58-37EB-4781-BD3A-FB6CFDE4B64A}">
      <dgm:prSet/>
      <dgm:spPr/>
      <dgm:t>
        <a:bodyPr/>
        <a:lstStyle/>
        <a:p>
          <a:endParaRPr lang="en-US"/>
        </a:p>
      </dgm:t>
    </dgm:pt>
    <dgm:pt modelId="{9F1B6830-58CF-4ACC-A633-45EB9FD44A1D}">
      <dgm:prSet phldrT="[Text]"/>
      <dgm:spPr/>
      <dgm:t>
        <a:bodyPr/>
        <a:lstStyle/>
        <a:p>
          <a:r>
            <a:rPr lang="en-US" dirty="0" smtClean="0"/>
            <a:t>Threats</a:t>
          </a:r>
          <a:endParaRPr lang="en-US" dirty="0"/>
        </a:p>
      </dgm:t>
    </dgm:pt>
    <dgm:pt modelId="{EBD747DE-47E9-49AF-9C9E-CFEF9038394A}" type="parTrans" cxnId="{5EB3B6CF-DB0F-4372-87AC-75D75DC50EAC}">
      <dgm:prSet/>
      <dgm:spPr/>
      <dgm:t>
        <a:bodyPr/>
        <a:lstStyle/>
        <a:p>
          <a:endParaRPr lang="en-US"/>
        </a:p>
      </dgm:t>
    </dgm:pt>
    <dgm:pt modelId="{6296F967-DAED-4EF7-A22A-DA67D4555799}" type="sibTrans" cxnId="{5EB3B6CF-DB0F-4372-87AC-75D75DC50EAC}">
      <dgm:prSet/>
      <dgm:spPr/>
      <dgm:t>
        <a:bodyPr/>
        <a:lstStyle/>
        <a:p>
          <a:endParaRPr lang="en-US"/>
        </a:p>
      </dgm:t>
    </dgm:pt>
    <dgm:pt modelId="{D251EB11-5D58-4A41-BA49-20F1F65AE9D8}">
      <dgm:prSet/>
      <dgm:spPr/>
      <dgm:t>
        <a:bodyPr/>
        <a:lstStyle/>
        <a:p>
          <a:r>
            <a:rPr lang="en-US" dirty="0" smtClean="0"/>
            <a:t>What advantages to do we have to help us overcome our challenges?</a:t>
          </a:r>
          <a:endParaRPr lang="en-US" dirty="0"/>
        </a:p>
      </dgm:t>
    </dgm:pt>
    <dgm:pt modelId="{C62C5B38-A1EE-4A77-9BEC-DEDCC9F3FB20}" type="parTrans" cxnId="{058A7BFC-4F10-4789-B258-07164EFEE6F3}">
      <dgm:prSet/>
      <dgm:spPr/>
      <dgm:t>
        <a:bodyPr/>
        <a:lstStyle/>
        <a:p>
          <a:endParaRPr lang="en-US"/>
        </a:p>
      </dgm:t>
    </dgm:pt>
    <dgm:pt modelId="{ABF0117C-6969-4FBE-BE84-D5B036998115}" type="sibTrans" cxnId="{058A7BFC-4F10-4789-B258-07164EFEE6F3}">
      <dgm:prSet/>
      <dgm:spPr/>
      <dgm:t>
        <a:bodyPr/>
        <a:lstStyle/>
        <a:p>
          <a:endParaRPr lang="en-US"/>
        </a:p>
      </dgm:t>
    </dgm:pt>
    <dgm:pt modelId="{72D98253-94F5-4CB6-91BD-7C710CD4B6DF}">
      <dgm:prSet/>
      <dgm:spPr/>
      <dgm:t>
        <a:bodyPr/>
        <a:lstStyle/>
        <a:p>
          <a:r>
            <a:rPr lang="en-US" dirty="0" smtClean="0"/>
            <a:t>What areas for improvement remain unaddressed?</a:t>
          </a:r>
          <a:endParaRPr lang="en-US" dirty="0"/>
        </a:p>
      </dgm:t>
    </dgm:pt>
    <dgm:pt modelId="{C2F1E812-20F6-464F-89F6-6BBBBFC52035}" type="parTrans" cxnId="{1BCEDBB1-D262-468C-9C60-A3B8464A8F56}">
      <dgm:prSet/>
      <dgm:spPr/>
      <dgm:t>
        <a:bodyPr/>
        <a:lstStyle/>
        <a:p>
          <a:endParaRPr lang="en-US"/>
        </a:p>
      </dgm:t>
    </dgm:pt>
    <dgm:pt modelId="{4D0B6ECF-7260-4E62-9093-511DEE118B5E}" type="sibTrans" cxnId="{1BCEDBB1-D262-468C-9C60-A3B8464A8F56}">
      <dgm:prSet/>
      <dgm:spPr/>
      <dgm:t>
        <a:bodyPr/>
        <a:lstStyle/>
        <a:p>
          <a:endParaRPr lang="en-US"/>
        </a:p>
      </dgm:t>
    </dgm:pt>
    <dgm:pt modelId="{0317AB91-D2E2-4227-BD4A-32CDE0625D76}">
      <dgm:prSet phldrT="[Text]"/>
      <dgm:spPr/>
      <dgm:t>
        <a:bodyPr/>
        <a:lstStyle/>
        <a:p>
          <a:r>
            <a:rPr lang="en-US" dirty="0" smtClean="0"/>
            <a:t>What are our barriers to progress?</a:t>
          </a:r>
          <a:endParaRPr lang="en-US" dirty="0"/>
        </a:p>
      </dgm:t>
    </dgm:pt>
    <dgm:pt modelId="{83E0DE6F-7F7F-428F-B602-1CC8F9A0F05A}" type="parTrans" cxnId="{6EF7191B-6C72-4110-9BC8-AADE7B97EFF4}">
      <dgm:prSet/>
      <dgm:spPr/>
      <dgm:t>
        <a:bodyPr/>
        <a:lstStyle/>
        <a:p>
          <a:endParaRPr lang="en-US"/>
        </a:p>
      </dgm:t>
    </dgm:pt>
    <dgm:pt modelId="{8C5A95BD-F1EE-4B32-8630-00900A4A47D0}" type="sibTrans" cxnId="{6EF7191B-6C72-4110-9BC8-AADE7B97EFF4}">
      <dgm:prSet/>
      <dgm:spPr/>
      <dgm:t>
        <a:bodyPr/>
        <a:lstStyle/>
        <a:p>
          <a:endParaRPr lang="en-US"/>
        </a:p>
      </dgm:t>
    </dgm:pt>
    <dgm:pt modelId="{CBE694D1-D3E8-442C-B76A-947999BEF380}">
      <dgm:prSet/>
      <dgm:spPr/>
      <dgm:t>
        <a:bodyPr/>
        <a:lstStyle/>
        <a:p>
          <a:r>
            <a:rPr lang="en-US" smtClean="0"/>
            <a:t>What challenges do we foresee in the future?</a:t>
          </a:r>
          <a:endParaRPr lang="en-US"/>
        </a:p>
      </dgm:t>
    </dgm:pt>
    <dgm:pt modelId="{D0E7950C-208A-4AC3-80F7-CA1B4DABF64B}" type="parTrans" cxnId="{0418AE9C-56A1-4985-BB66-8475031F19F9}">
      <dgm:prSet/>
      <dgm:spPr/>
      <dgm:t>
        <a:bodyPr/>
        <a:lstStyle/>
        <a:p>
          <a:endParaRPr lang="en-US"/>
        </a:p>
      </dgm:t>
    </dgm:pt>
    <dgm:pt modelId="{D8F629E8-EF5B-4CF4-B22F-78D159E3A04E}" type="sibTrans" cxnId="{0418AE9C-56A1-4985-BB66-8475031F19F9}">
      <dgm:prSet/>
      <dgm:spPr/>
      <dgm:t>
        <a:bodyPr/>
        <a:lstStyle/>
        <a:p>
          <a:endParaRPr lang="en-US"/>
        </a:p>
      </dgm:t>
    </dgm:pt>
    <dgm:pt modelId="{E94F78BD-F920-40F2-A91D-42BF707FF94C}" type="pres">
      <dgm:prSet presAssocID="{6C92ACE7-C9EC-4046-A8D9-36F1D0871D3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94F896C-0282-4177-889F-EA97E78E13D5}" type="pres">
      <dgm:prSet presAssocID="{9E9D426F-BA74-4636-A3E1-80350DF620AA}" presName="composite" presStyleCnt="0"/>
      <dgm:spPr/>
    </dgm:pt>
    <dgm:pt modelId="{E3CF32F5-E7FE-4F26-9015-3CF88EA569CA}" type="pres">
      <dgm:prSet presAssocID="{9E9D426F-BA74-4636-A3E1-80350DF620AA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323CA4-3855-4F3C-B8DC-65746D733877}" type="pres">
      <dgm:prSet presAssocID="{9E9D426F-BA74-4636-A3E1-80350DF620AA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C0C5D7-6490-449E-9679-67BC2F1F8F1D}" type="pres">
      <dgm:prSet presAssocID="{589B124A-C4C3-463B-A32B-039AD8A81C99}" presName="space" presStyleCnt="0"/>
      <dgm:spPr/>
    </dgm:pt>
    <dgm:pt modelId="{BF4F3774-71DD-42E1-BF47-70520BBFB7D5}" type="pres">
      <dgm:prSet presAssocID="{62683DED-3549-4F6B-96E9-0F4E3A59066E}" presName="composite" presStyleCnt="0"/>
      <dgm:spPr/>
    </dgm:pt>
    <dgm:pt modelId="{2224FEF6-C6DA-456D-B327-DB5E57038CF9}" type="pres">
      <dgm:prSet presAssocID="{62683DED-3549-4F6B-96E9-0F4E3A59066E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2C5802-02B5-492B-A590-5BFC98758762}" type="pres">
      <dgm:prSet presAssocID="{62683DED-3549-4F6B-96E9-0F4E3A59066E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4E5D14-8D80-4F13-A04B-C662600FC309}" type="pres">
      <dgm:prSet presAssocID="{819E22EA-8C28-4766-AEB4-7B3A223AFAFE}" presName="space" presStyleCnt="0"/>
      <dgm:spPr/>
    </dgm:pt>
    <dgm:pt modelId="{7F97A095-A19E-4E17-B187-346F97630E40}" type="pres">
      <dgm:prSet presAssocID="{FA03B812-558F-44CF-88B0-AC47C6180FFC}" presName="composite" presStyleCnt="0"/>
      <dgm:spPr/>
    </dgm:pt>
    <dgm:pt modelId="{A910C5A0-1D29-4A55-BA61-D0F6163D79AE}" type="pres">
      <dgm:prSet presAssocID="{FA03B812-558F-44CF-88B0-AC47C6180FF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7D176C-D672-41C4-824F-23D8CBD758D4}" type="pres">
      <dgm:prSet presAssocID="{FA03B812-558F-44CF-88B0-AC47C6180FFC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4ED52E-0ED0-4C98-955C-3083D1AF868A}" type="pres">
      <dgm:prSet presAssocID="{6FDBDA81-C568-418E-BB1B-9EF8A02A5127}" presName="space" presStyleCnt="0"/>
      <dgm:spPr/>
    </dgm:pt>
    <dgm:pt modelId="{D9AF0E3B-4686-4207-9DA6-D2E9E8402B0A}" type="pres">
      <dgm:prSet presAssocID="{9F1B6830-58CF-4ACC-A633-45EB9FD44A1D}" presName="composite" presStyleCnt="0"/>
      <dgm:spPr/>
    </dgm:pt>
    <dgm:pt modelId="{BEEDD0E8-E728-4510-890A-22D115CC69DE}" type="pres">
      <dgm:prSet presAssocID="{9F1B6830-58CF-4ACC-A633-45EB9FD44A1D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DE0C91-0E58-4FFF-9C17-5DD9074FDE00}" type="pres">
      <dgm:prSet presAssocID="{9F1B6830-58CF-4ACC-A633-45EB9FD44A1D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B3CB6C3-6EBD-4343-9D41-1B8A6285EEE3}" type="presOf" srcId="{9E9D426F-BA74-4636-A3E1-80350DF620AA}" destId="{E3CF32F5-E7FE-4F26-9015-3CF88EA569CA}" srcOrd="0" destOrd="0" presId="urn:microsoft.com/office/officeart/2005/8/layout/hList1"/>
    <dgm:cxn modelId="{E7AAECC0-6CEC-4A3B-BEB6-1C295E906D8F}" type="presOf" srcId="{366235D1-0106-4930-A7DD-C2F6839DB867}" destId="{052C5802-02B5-492B-A590-5BFC98758762}" srcOrd="0" destOrd="0" presId="urn:microsoft.com/office/officeart/2005/8/layout/hList1"/>
    <dgm:cxn modelId="{08242838-CD51-4003-91A1-94431A07493D}" type="presOf" srcId="{57E4F7CE-C62B-4F94-9EDF-57D320E370BD}" destId="{C2323CA4-3855-4F3C-B8DC-65746D733877}" srcOrd="0" destOrd="0" presId="urn:microsoft.com/office/officeart/2005/8/layout/hList1"/>
    <dgm:cxn modelId="{26ECB448-4665-4D0C-9D53-C5CCD425A5FA}" type="presOf" srcId="{FA03B812-558F-44CF-88B0-AC47C6180FFC}" destId="{A910C5A0-1D29-4A55-BA61-D0F6163D79AE}" srcOrd="0" destOrd="0" presId="urn:microsoft.com/office/officeart/2005/8/layout/hList1"/>
    <dgm:cxn modelId="{04EA0A39-A56C-4A17-8E7D-675A4CF9DF5A}" type="presOf" srcId="{6C92ACE7-C9EC-4046-A8D9-36F1D0871D3B}" destId="{E94F78BD-F920-40F2-A91D-42BF707FF94C}" srcOrd="0" destOrd="0" presId="urn:microsoft.com/office/officeart/2005/8/layout/hList1"/>
    <dgm:cxn modelId="{6EF7191B-6C72-4110-9BC8-AADE7B97EFF4}" srcId="{9F1B6830-58CF-4ACC-A633-45EB9FD44A1D}" destId="{0317AB91-D2E2-4227-BD4A-32CDE0625D76}" srcOrd="0" destOrd="0" parTransId="{83E0DE6F-7F7F-428F-B602-1CC8F9A0F05A}" sibTransId="{8C5A95BD-F1EE-4B32-8630-00900A4A47D0}"/>
    <dgm:cxn modelId="{BC5D61D9-4AAD-4F7B-94E4-27685458EBCF}" type="presOf" srcId="{62683DED-3549-4F6B-96E9-0F4E3A59066E}" destId="{2224FEF6-C6DA-456D-B327-DB5E57038CF9}" srcOrd="0" destOrd="0" presId="urn:microsoft.com/office/officeart/2005/8/layout/hList1"/>
    <dgm:cxn modelId="{451DCDE8-94B2-496A-B8C0-4D76A60EACB8}" type="presOf" srcId="{0317AB91-D2E2-4227-BD4A-32CDE0625D76}" destId="{5ADE0C91-0E58-4FFF-9C17-5DD9074FDE00}" srcOrd="0" destOrd="0" presId="urn:microsoft.com/office/officeart/2005/8/layout/hList1"/>
    <dgm:cxn modelId="{0418AE9C-56A1-4985-BB66-8475031F19F9}" srcId="{9F1B6830-58CF-4ACC-A633-45EB9FD44A1D}" destId="{CBE694D1-D3E8-442C-B76A-947999BEF380}" srcOrd="1" destOrd="0" parTransId="{D0E7950C-208A-4AC3-80F7-CA1B4DABF64B}" sibTransId="{D8F629E8-EF5B-4CF4-B22F-78D159E3A04E}"/>
    <dgm:cxn modelId="{74A1C092-6AA6-4FEC-9C48-AE96F873A152}" srcId="{6C92ACE7-C9EC-4046-A8D9-36F1D0871D3B}" destId="{9E9D426F-BA74-4636-A3E1-80350DF620AA}" srcOrd="0" destOrd="0" parTransId="{E551094E-9465-43D0-B328-154A30D1A5A9}" sibTransId="{589B124A-C4C3-463B-A32B-039AD8A81C99}"/>
    <dgm:cxn modelId="{85569A58-37EB-4781-BD3A-FB6CFDE4B64A}" srcId="{FA03B812-558F-44CF-88B0-AC47C6180FFC}" destId="{5C1401C3-B09C-46E7-A83D-7E49C0724B4A}" srcOrd="0" destOrd="0" parTransId="{90A19871-6AEF-4F04-8259-4EEE34CD7316}" sibTransId="{B8BB4FC7-459E-406C-89D6-8C9A48B39793}"/>
    <dgm:cxn modelId="{D58B2FC4-E5FE-4C9D-9334-7F58BFC7C640}" type="presOf" srcId="{5C1401C3-B09C-46E7-A83D-7E49C0724B4A}" destId="{D17D176C-D672-41C4-824F-23D8CBD758D4}" srcOrd="0" destOrd="0" presId="urn:microsoft.com/office/officeart/2005/8/layout/hList1"/>
    <dgm:cxn modelId="{D85331EA-BDFB-4BAB-B3D5-E19295F4E335}" srcId="{6C92ACE7-C9EC-4046-A8D9-36F1D0871D3B}" destId="{FA03B812-558F-44CF-88B0-AC47C6180FFC}" srcOrd="2" destOrd="0" parTransId="{8726774B-E843-4C1E-B25F-CBC13C81ACCC}" sibTransId="{6FDBDA81-C568-418E-BB1B-9EF8A02A5127}"/>
    <dgm:cxn modelId="{6C68EF37-D41C-428B-8F8C-0C533EF1C710}" srcId="{6C92ACE7-C9EC-4046-A8D9-36F1D0871D3B}" destId="{62683DED-3549-4F6B-96E9-0F4E3A59066E}" srcOrd="1" destOrd="0" parTransId="{FDFFA3EC-35F8-49C7-8779-A6875DBE05CE}" sibTransId="{819E22EA-8C28-4766-AEB4-7B3A223AFAFE}"/>
    <dgm:cxn modelId="{29A23D3D-067C-4F7E-83D4-B3F5951AE0C6}" type="presOf" srcId="{72D98253-94F5-4CB6-91BD-7C710CD4B6DF}" destId="{D17D176C-D672-41C4-824F-23D8CBD758D4}" srcOrd="0" destOrd="1" presId="urn:microsoft.com/office/officeart/2005/8/layout/hList1"/>
    <dgm:cxn modelId="{28A23DF1-6075-43B7-98DF-849B1CC820F9}" srcId="{62683DED-3549-4F6B-96E9-0F4E3A59066E}" destId="{366235D1-0106-4930-A7DD-C2F6839DB867}" srcOrd="0" destOrd="0" parTransId="{F7060EC9-6757-4B3B-8B35-A884118FEB0E}" sibTransId="{383EA1B2-6A36-4DB0-B6F1-5A404BC56CCD}"/>
    <dgm:cxn modelId="{058A7BFC-4F10-4789-B258-07164EFEE6F3}" srcId="{9E9D426F-BA74-4636-A3E1-80350DF620AA}" destId="{D251EB11-5D58-4A41-BA49-20F1F65AE9D8}" srcOrd="1" destOrd="0" parTransId="{C62C5B38-A1EE-4A77-9BEC-DEDCC9F3FB20}" sibTransId="{ABF0117C-6969-4FBE-BE84-D5B036998115}"/>
    <dgm:cxn modelId="{5EB3B6CF-DB0F-4372-87AC-75D75DC50EAC}" srcId="{6C92ACE7-C9EC-4046-A8D9-36F1D0871D3B}" destId="{9F1B6830-58CF-4ACC-A633-45EB9FD44A1D}" srcOrd="3" destOrd="0" parTransId="{EBD747DE-47E9-49AF-9C9E-CFEF9038394A}" sibTransId="{6296F967-DAED-4EF7-A22A-DA67D4555799}"/>
    <dgm:cxn modelId="{1BCEDBB1-D262-468C-9C60-A3B8464A8F56}" srcId="{FA03B812-558F-44CF-88B0-AC47C6180FFC}" destId="{72D98253-94F5-4CB6-91BD-7C710CD4B6DF}" srcOrd="1" destOrd="0" parTransId="{C2F1E812-20F6-464F-89F6-6BBBBFC52035}" sibTransId="{4D0B6ECF-7260-4E62-9093-511DEE118B5E}"/>
    <dgm:cxn modelId="{780C07A0-5F2F-4D4C-978B-FA9671F50C60}" type="presOf" srcId="{CBE694D1-D3E8-442C-B76A-947999BEF380}" destId="{5ADE0C91-0E58-4FFF-9C17-5DD9074FDE00}" srcOrd="0" destOrd="1" presId="urn:microsoft.com/office/officeart/2005/8/layout/hList1"/>
    <dgm:cxn modelId="{B253A7FA-92EF-4438-B317-4F27BB2E1041}" type="presOf" srcId="{9F1B6830-58CF-4ACC-A633-45EB9FD44A1D}" destId="{BEEDD0E8-E728-4510-890A-22D115CC69DE}" srcOrd="0" destOrd="0" presId="urn:microsoft.com/office/officeart/2005/8/layout/hList1"/>
    <dgm:cxn modelId="{EF1B3402-FFCE-4AEB-B386-E74719389D9E}" srcId="{9E9D426F-BA74-4636-A3E1-80350DF620AA}" destId="{57E4F7CE-C62B-4F94-9EDF-57D320E370BD}" srcOrd="0" destOrd="0" parTransId="{12A7576A-4A14-436A-A20E-3730DD8E90A4}" sibTransId="{25D56DE0-F0D7-4B64-9640-A8C140F50861}"/>
    <dgm:cxn modelId="{16F712E2-7528-41E2-BA3A-D684115DB6F2}" type="presOf" srcId="{D251EB11-5D58-4A41-BA49-20F1F65AE9D8}" destId="{C2323CA4-3855-4F3C-B8DC-65746D733877}" srcOrd="0" destOrd="1" presId="urn:microsoft.com/office/officeart/2005/8/layout/hList1"/>
    <dgm:cxn modelId="{36D89237-A723-4509-B08D-A7DDC5AABFBD}" type="presParOf" srcId="{E94F78BD-F920-40F2-A91D-42BF707FF94C}" destId="{094F896C-0282-4177-889F-EA97E78E13D5}" srcOrd="0" destOrd="0" presId="urn:microsoft.com/office/officeart/2005/8/layout/hList1"/>
    <dgm:cxn modelId="{7E9B74C6-419A-491C-BFA6-6981E5F90914}" type="presParOf" srcId="{094F896C-0282-4177-889F-EA97E78E13D5}" destId="{E3CF32F5-E7FE-4F26-9015-3CF88EA569CA}" srcOrd="0" destOrd="0" presId="urn:microsoft.com/office/officeart/2005/8/layout/hList1"/>
    <dgm:cxn modelId="{66AFCC4E-5B27-4C3F-8B94-1205B5CAE524}" type="presParOf" srcId="{094F896C-0282-4177-889F-EA97E78E13D5}" destId="{C2323CA4-3855-4F3C-B8DC-65746D733877}" srcOrd="1" destOrd="0" presId="urn:microsoft.com/office/officeart/2005/8/layout/hList1"/>
    <dgm:cxn modelId="{69570445-E439-4769-A826-0FAE10EF47AD}" type="presParOf" srcId="{E94F78BD-F920-40F2-A91D-42BF707FF94C}" destId="{20C0C5D7-6490-449E-9679-67BC2F1F8F1D}" srcOrd="1" destOrd="0" presId="urn:microsoft.com/office/officeart/2005/8/layout/hList1"/>
    <dgm:cxn modelId="{AF105EF6-9B96-4232-9E91-FA9B80EC4820}" type="presParOf" srcId="{E94F78BD-F920-40F2-A91D-42BF707FF94C}" destId="{BF4F3774-71DD-42E1-BF47-70520BBFB7D5}" srcOrd="2" destOrd="0" presId="urn:microsoft.com/office/officeart/2005/8/layout/hList1"/>
    <dgm:cxn modelId="{D76A6E69-385D-41E1-AE72-EC0E0D113CE3}" type="presParOf" srcId="{BF4F3774-71DD-42E1-BF47-70520BBFB7D5}" destId="{2224FEF6-C6DA-456D-B327-DB5E57038CF9}" srcOrd="0" destOrd="0" presId="urn:microsoft.com/office/officeart/2005/8/layout/hList1"/>
    <dgm:cxn modelId="{ADBECDD8-71C3-4040-B7AE-81429B98C33C}" type="presParOf" srcId="{BF4F3774-71DD-42E1-BF47-70520BBFB7D5}" destId="{052C5802-02B5-492B-A590-5BFC98758762}" srcOrd="1" destOrd="0" presId="urn:microsoft.com/office/officeart/2005/8/layout/hList1"/>
    <dgm:cxn modelId="{FE0A9E4D-9A4E-4A91-BE2A-34C4150537D7}" type="presParOf" srcId="{E94F78BD-F920-40F2-A91D-42BF707FF94C}" destId="{BE4E5D14-8D80-4F13-A04B-C662600FC309}" srcOrd="3" destOrd="0" presId="urn:microsoft.com/office/officeart/2005/8/layout/hList1"/>
    <dgm:cxn modelId="{ADE65D05-E2A8-4B14-95B2-EAAA10DC22BE}" type="presParOf" srcId="{E94F78BD-F920-40F2-A91D-42BF707FF94C}" destId="{7F97A095-A19E-4E17-B187-346F97630E40}" srcOrd="4" destOrd="0" presId="urn:microsoft.com/office/officeart/2005/8/layout/hList1"/>
    <dgm:cxn modelId="{8515C1CC-1D93-452F-BC46-30020E5D7185}" type="presParOf" srcId="{7F97A095-A19E-4E17-B187-346F97630E40}" destId="{A910C5A0-1D29-4A55-BA61-D0F6163D79AE}" srcOrd="0" destOrd="0" presId="urn:microsoft.com/office/officeart/2005/8/layout/hList1"/>
    <dgm:cxn modelId="{5F29F2A8-4747-4726-8C4F-DF38C3114996}" type="presParOf" srcId="{7F97A095-A19E-4E17-B187-346F97630E40}" destId="{D17D176C-D672-41C4-824F-23D8CBD758D4}" srcOrd="1" destOrd="0" presId="urn:microsoft.com/office/officeart/2005/8/layout/hList1"/>
    <dgm:cxn modelId="{AA98FC09-E10A-4E36-8FF3-6A65BFDACF7A}" type="presParOf" srcId="{E94F78BD-F920-40F2-A91D-42BF707FF94C}" destId="{6D4ED52E-0ED0-4C98-955C-3083D1AF868A}" srcOrd="5" destOrd="0" presId="urn:microsoft.com/office/officeart/2005/8/layout/hList1"/>
    <dgm:cxn modelId="{0099A9EC-5F66-47C1-A433-8022F0E00369}" type="presParOf" srcId="{E94F78BD-F920-40F2-A91D-42BF707FF94C}" destId="{D9AF0E3B-4686-4207-9DA6-D2E9E8402B0A}" srcOrd="6" destOrd="0" presId="urn:microsoft.com/office/officeart/2005/8/layout/hList1"/>
    <dgm:cxn modelId="{3DD50009-6D8F-4CBC-9812-330949DBE77F}" type="presParOf" srcId="{D9AF0E3B-4686-4207-9DA6-D2E9E8402B0A}" destId="{BEEDD0E8-E728-4510-890A-22D115CC69DE}" srcOrd="0" destOrd="0" presId="urn:microsoft.com/office/officeart/2005/8/layout/hList1"/>
    <dgm:cxn modelId="{84A1694A-CBB7-4064-8ED4-201674310F58}" type="presParOf" srcId="{D9AF0E3B-4686-4207-9DA6-D2E9E8402B0A}" destId="{5ADE0C91-0E58-4FFF-9C17-5DD9074FDE0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3CF32F5-E7FE-4F26-9015-3CF88EA569CA}">
      <dsp:nvSpPr>
        <dsp:cNvPr id="0" name=""/>
        <dsp:cNvSpPr/>
      </dsp:nvSpPr>
      <dsp:spPr>
        <a:xfrm>
          <a:off x="3380" y="936450"/>
          <a:ext cx="2032768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Strengths</a:t>
          </a:r>
          <a:endParaRPr lang="en-US" sz="2000" kern="1200" dirty="0"/>
        </a:p>
      </dsp:txBody>
      <dsp:txXfrm>
        <a:off x="3380" y="936450"/>
        <a:ext cx="2032768" cy="576000"/>
      </dsp:txXfrm>
    </dsp:sp>
    <dsp:sp modelId="{C2323CA4-3855-4F3C-B8DC-65746D733877}">
      <dsp:nvSpPr>
        <dsp:cNvPr id="0" name=""/>
        <dsp:cNvSpPr/>
      </dsp:nvSpPr>
      <dsp:spPr>
        <a:xfrm>
          <a:off x="3380" y="1512450"/>
          <a:ext cx="2032768" cy="25802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What are our strengths?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What advantages to do we have to help us overcome our challenges?</a:t>
          </a:r>
          <a:endParaRPr lang="en-US" sz="2000" kern="1200" dirty="0"/>
        </a:p>
      </dsp:txBody>
      <dsp:txXfrm>
        <a:off x="3380" y="1512450"/>
        <a:ext cx="2032768" cy="2580299"/>
      </dsp:txXfrm>
    </dsp:sp>
    <dsp:sp modelId="{2224FEF6-C6DA-456D-B327-DB5E57038CF9}">
      <dsp:nvSpPr>
        <dsp:cNvPr id="0" name=""/>
        <dsp:cNvSpPr/>
      </dsp:nvSpPr>
      <dsp:spPr>
        <a:xfrm>
          <a:off x="2320737" y="936450"/>
          <a:ext cx="2032768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Weaknesses</a:t>
          </a:r>
          <a:endParaRPr lang="en-US" sz="2000" kern="1200" dirty="0"/>
        </a:p>
      </dsp:txBody>
      <dsp:txXfrm>
        <a:off x="2320737" y="936450"/>
        <a:ext cx="2032768" cy="576000"/>
      </dsp:txXfrm>
    </dsp:sp>
    <dsp:sp modelId="{052C5802-02B5-492B-A590-5BFC98758762}">
      <dsp:nvSpPr>
        <dsp:cNvPr id="0" name=""/>
        <dsp:cNvSpPr/>
      </dsp:nvSpPr>
      <dsp:spPr>
        <a:xfrm>
          <a:off x="2320737" y="1512450"/>
          <a:ext cx="2032768" cy="25802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What are our challenges and areas needing improvement?</a:t>
          </a:r>
          <a:endParaRPr lang="en-US" sz="2000" kern="1200" dirty="0"/>
        </a:p>
      </dsp:txBody>
      <dsp:txXfrm>
        <a:off x="2320737" y="1512450"/>
        <a:ext cx="2032768" cy="2580299"/>
      </dsp:txXfrm>
    </dsp:sp>
    <dsp:sp modelId="{A910C5A0-1D29-4A55-BA61-D0F6163D79AE}">
      <dsp:nvSpPr>
        <dsp:cNvPr id="0" name=""/>
        <dsp:cNvSpPr/>
      </dsp:nvSpPr>
      <dsp:spPr>
        <a:xfrm>
          <a:off x="4638093" y="936450"/>
          <a:ext cx="2032768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Opportunities</a:t>
          </a:r>
          <a:endParaRPr lang="en-US" sz="2000" kern="1200" dirty="0"/>
        </a:p>
      </dsp:txBody>
      <dsp:txXfrm>
        <a:off x="4638093" y="936450"/>
        <a:ext cx="2032768" cy="576000"/>
      </dsp:txXfrm>
    </dsp:sp>
    <dsp:sp modelId="{D17D176C-D672-41C4-824F-23D8CBD758D4}">
      <dsp:nvSpPr>
        <dsp:cNvPr id="0" name=""/>
        <dsp:cNvSpPr/>
      </dsp:nvSpPr>
      <dsp:spPr>
        <a:xfrm>
          <a:off x="4638093" y="1512450"/>
          <a:ext cx="2032768" cy="25802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Where can we change our challenges into strengths?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What areas for improvement remain unaddressed?</a:t>
          </a:r>
          <a:endParaRPr lang="en-US" sz="2000" kern="1200" dirty="0"/>
        </a:p>
      </dsp:txBody>
      <dsp:txXfrm>
        <a:off x="4638093" y="1512450"/>
        <a:ext cx="2032768" cy="2580299"/>
      </dsp:txXfrm>
    </dsp:sp>
    <dsp:sp modelId="{BEEDD0E8-E728-4510-890A-22D115CC69DE}">
      <dsp:nvSpPr>
        <dsp:cNvPr id="0" name=""/>
        <dsp:cNvSpPr/>
      </dsp:nvSpPr>
      <dsp:spPr>
        <a:xfrm>
          <a:off x="6955450" y="936450"/>
          <a:ext cx="2032768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Threats</a:t>
          </a:r>
          <a:endParaRPr lang="en-US" sz="2000" kern="1200" dirty="0"/>
        </a:p>
      </dsp:txBody>
      <dsp:txXfrm>
        <a:off x="6955450" y="936450"/>
        <a:ext cx="2032768" cy="576000"/>
      </dsp:txXfrm>
    </dsp:sp>
    <dsp:sp modelId="{5ADE0C91-0E58-4FFF-9C17-5DD9074FDE00}">
      <dsp:nvSpPr>
        <dsp:cNvPr id="0" name=""/>
        <dsp:cNvSpPr/>
      </dsp:nvSpPr>
      <dsp:spPr>
        <a:xfrm>
          <a:off x="6955450" y="1512450"/>
          <a:ext cx="2032768" cy="25802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What are our barriers to progress?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What challenges do we foresee in the future?</a:t>
          </a:r>
          <a:endParaRPr lang="en-US" sz="2000" kern="1200" dirty="0"/>
        </a:p>
      </dsp:txBody>
      <dsp:txXfrm>
        <a:off x="6955450" y="1512450"/>
        <a:ext cx="2032768" cy="25802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3CF32F5-E7FE-4F26-9015-3CF88EA569CA}">
      <dsp:nvSpPr>
        <dsp:cNvPr id="0" name=""/>
        <dsp:cNvSpPr/>
      </dsp:nvSpPr>
      <dsp:spPr>
        <a:xfrm>
          <a:off x="3380" y="936450"/>
          <a:ext cx="2032768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Strengths</a:t>
          </a:r>
          <a:endParaRPr lang="en-US" sz="2000" kern="1200" dirty="0"/>
        </a:p>
      </dsp:txBody>
      <dsp:txXfrm>
        <a:off x="3380" y="936450"/>
        <a:ext cx="2032768" cy="576000"/>
      </dsp:txXfrm>
    </dsp:sp>
    <dsp:sp modelId="{C2323CA4-3855-4F3C-B8DC-65746D733877}">
      <dsp:nvSpPr>
        <dsp:cNvPr id="0" name=""/>
        <dsp:cNvSpPr/>
      </dsp:nvSpPr>
      <dsp:spPr>
        <a:xfrm>
          <a:off x="3380" y="1512450"/>
          <a:ext cx="2032768" cy="25802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What are our strengths?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What advantages to do we have to help us overcome our challenges?</a:t>
          </a:r>
          <a:endParaRPr lang="en-US" sz="2000" kern="1200" dirty="0"/>
        </a:p>
      </dsp:txBody>
      <dsp:txXfrm>
        <a:off x="3380" y="1512450"/>
        <a:ext cx="2032768" cy="2580299"/>
      </dsp:txXfrm>
    </dsp:sp>
    <dsp:sp modelId="{2224FEF6-C6DA-456D-B327-DB5E57038CF9}">
      <dsp:nvSpPr>
        <dsp:cNvPr id="0" name=""/>
        <dsp:cNvSpPr/>
      </dsp:nvSpPr>
      <dsp:spPr>
        <a:xfrm>
          <a:off x="2320737" y="936450"/>
          <a:ext cx="2032768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Weaknesses</a:t>
          </a:r>
          <a:endParaRPr lang="en-US" sz="2000" kern="1200" dirty="0"/>
        </a:p>
      </dsp:txBody>
      <dsp:txXfrm>
        <a:off x="2320737" y="936450"/>
        <a:ext cx="2032768" cy="576000"/>
      </dsp:txXfrm>
    </dsp:sp>
    <dsp:sp modelId="{052C5802-02B5-492B-A590-5BFC98758762}">
      <dsp:nvSpPr>
        <dsp:cNvPr id="0" name=""/>
        <dsp:cNvSpPr/>
      </dsp:nvSpPr>
      <dsp:spPr>
        <a:xfrm>
          <a:off x="2320737" y="1512450"/>
          <a:ext cx="2032768" cy="25802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What are our challenges and areas needing improvement?</a:t>
          </a:r>
          <a:endParaRPr lang="en-US" sz="2000" kern="1200" dirty="0"/>
        </a:p>
      </dsp:txBody>
      <dsp:txXfrm>
        <a:off x="2320737" y="1512450"/>
        <a:ext cx="2032768" cy="2580299"/>
      </dsp:txXfrm>
    </dsp:sp>
    <dsp:sp modelId="{A910C5A0-1D29-4A55-BA61-D0F6163D79AE}">
      <dsp:nvSpPr>
        <dsp:cNvPr id="0" name=""/>
        <dsp:cNvSpPr/>
      </dsp:nvSpPr>
      <dsp:spPr>
        <a:xfrm>
          <a:off x="4638093" y="936450"/>
          <a:ext cx="2032768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Opportunities</a:t>
          </a:r>
          <a:endParaRPr lang="en-US" sz="2000" kern="1200" dirty="0"/>
        </a:p>
      </dsp:txBody>
      <dsp:txXfrm>
        <a:off x="4638093" y="936450"/>
        <a:ext cx="2032768" cy="576000"/>
      </dsp:txXfrm>
    </dsp:sp>
    <dsp:sp modelId="{D17D176C-D672-41C4-824F-23D8CBD758D4}">
      <dsp:nvSpPr>
        <dsp:cNvPr id="0" name=""/>
        <dsp:cNvSpPr/>
      </dsp:nvSpPr>
      <dsp:spPr>
        <a:xfrm>
          <a:off x="4638093" y="1512450"/>
          <a:ext cx="2032768" cy="25802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Where can we change our challenges into strengths?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What areas for improvement remain unaddressed?</a:t>
          </a:r>
          <a:endParaRPr lang="en-US" sz="2000" kern="1200" dirty="0"/>
        </a:p>
      </dsp:txBody>
      <dsp:txXfrm>
        <a:off x="4638093" y="1512450"/>
        <a:ext cx="2032768" cy="2580299"/>
      </dsp:txXfrm>
    </dsp:sp>
    <dsp:sp modelId="{BEEDD0E8-E728-4510-890A-22D115CC69DE}">
      <dsp:nvSpPr>
        <dsp:cNvPr id="0" name=""/>
        <dsp:cNvSpPr/>
      </dsp:nvSpPr>
      <dsp:spPr>
        <a:xfrm>
          <a:off x="6955450" y="936450"/>
          <a:ext cx="2032768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Threats</a:t>
          </a:r>
          <a:endParaRPr lang="en-US" sz="2000" kern="1200" dirty="0"/>
        </a:p>
      </dsp:txBody>
      <dsp:txXfrm>
        <a:off x="6955450" y="936450"/>
        <a:ext cx="2032768" cy="576000"/>
      </dsp:txXfrm>
    </dsp:sp>
    <dsp:sp modelId="{5ADE0C91-0E58-4FFF-9C17-5DD9074FDE00}">
      <dsp:nvSpPr>
        <dsp:cNvPr id="0" name=""/>
        <dsp:cNvSpPr/>
      </dsp:nvSpPr>
      <dsp:spPr>
        <a:xfrm>
          <a:off x="6955450" y="1512450"/>
          <a:ext cx="2032768" cy="25802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64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What are our barriers to progress?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smtClean="0"/>
            <a:t>What challenges do we foresee in the future?</a:t>
          </a:r>
          <a:endParaRPr lang="en-US" sz="2000" kern="1200"/>
        </a:p>
      </dsp:txBody>
      <dsp:txXfrm>
        <a:off x="6955450" y="1512450"/>
        <a:ext cx="2032768" cy="2580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E0F541-B751-488F-B65C-B331B82F4FAE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26FB9C0-7F8B-4E85-8453-2C8E97D87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A240D39-942A-4F2F-825F-C646C35919FC}" type="datetimeFigureOut">
              <a:rPr lang="en-US" smtClean="0"/>
              <a:pPr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73475C2-6A0E-41BE-8F9C-B6914AED60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Strategic Communications Plan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685800" y="4419600"/>
            <a:ext cx="8001000" cy="175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Phil Giaramita</a:t>
            </a:r>
            <a:br>
              <a:rPr lang="en-US" sz="2800" dirty="0" smtClean="0"/>
            </a:br>
            <a:r>
              <a:rPr lang="en-US" sz="2800" dirty="0" smtClean="0"/>
              <a:t>Public Affairs and Strategic Communications Officer</a:t>
            </a:r>
            <a:br>
              <a:rPr lang="en-US" sz="2800" dirty="0" smtClean="0"/>
            </a:br>
            <a:r>
              <a:rPr lang="en-US" sz="2800" dirty="0" smtClean="0"/>
              <a:t>September 27, 2012</a:t>
            </a:r>
            <a:endParaRPr lang="en-US" sz="2800" dirty="0"/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685800" y="2035175"/>
            <a:ext cx="7848600" cy="19272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cap="all" spc="-1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Board Work session – Part II</a:t>
            </a:r>
            <a:endParaRPr kumimoji="0" lang="en-US" sz="3200" b="0" i="0" u="none" strike="noStrike" kern="1200" cap="all" spc="-10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78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dirty="0" smtClean="0"/>
              <a:t>Strategic Communications Plan</a:t>
            </a:r>
            <a:br>
              <a:rPr lang="en-US" sz="4000" dirty="0" smtClean="0"/>
            </a:b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SWOT Activity and Discussion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76200" y="1828800"/>
          <a:ext cx="8991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0" y="17526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2588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dirty="0" smtClean="0"/>
              <a:t>Strategic Communications Plan</a:t>
            </a:r>
            <a:br>
              <a:rPr lang="en-US" sz="4000" dirty="0" smtClean="0"/>
            </a:b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Purpose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752600"/>
            <a:ext cx="8534400" cy="4068763"/>
          </a:xfrm>
        </p:spPr>
        <p:txBody>
          <a:bodyPr>
            <a:noAutofit/>
          </a:bodyPr>
          <a:lstStyle/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</a:pPr>
            <a:r>
              <a:rPr lang="en-US" sz="3200" dirty="0" smtClean="0"/>
              <a:t>Create awareness and support for division’s vision, mission, goals and values</a:t>
            </a:r>
          </a:p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</a:pPr>
            <a:r>
              <a:rPr lang="en-US" sz="3200" dirty="0" smtClean="0"/>
              <a:t>Strengthen operational effectiveness</a:t>
            </a:r>
          </a:p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</a:pPr>
            <a:r>
              <a:rPr lang="en-US" sz="3200" dirty="0" smtClean="0"/>
              <a:t>Promote division’s public information responsibilities</a:t>
            </a:r>
          </a:p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</a:pPr>
            <a:r>
              <a:rPr lang="en-US" sz="3200" dirty="0" smtClean="0"/>
              <a:t>Enhance two-way communications channels to inform improvements</a:t>
            </a:r>
          </a:p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</a:pPr>
            <a:endParaRPr lang="en-US" sz="32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7526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7222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dirty="0" smtClean="0"/>
              <a:t>Strategic Communications Plan</a:t>
            </a:r>
            <a:br>
              <a:rPr lang="en-US" sz="4000" dirty="0" smtClean="0"/>
            </a:b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Outreach Efforts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2286000"/>
            <a:ext cx="7772400" cy="4068763"/>
          </a:xfrm>
        </p:spPr>
        <p:txBody>
          <a:bodyPr>
            <a:noAutofit/>
          </a:bodyPr>
          <a:lstStyle/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</a:pPr>
            <a:r>
              <a:rPr lang="en-US" sz="3600" dirty="0" smtClean="0"/>
              <a:t>Key advisory groups</a:t>
            </a:r>
          </a:p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</a:pPr>
            <a:r>
              <a:rPr lang="en-US" sz="3600" dirty="0" smtClean="0"/>
              <a:t>New web site and other technologies</a:t>
            </a:r>
          </a:p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</a:pPr>
            <a:r>
              <a:rPr lang="en-US" sz="3600" dirty="0" smtClean="0"/>
              <a:t>Community conversations</a:t>
            </a:r>
          </a:p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</a:pPr>
            <a:endParaRPr lang="en-US" sz="32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7526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77222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dirty="0" smtClean="0"/>
              <a:t>Strategic Communications Plan</a:t>
            </a:r>
            <a:br>
              <a:rPr lang="en-US" sz="4000" dirty="0" smtClean="0"/>
            </a:b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SWOT (Strengths, Weaknesses, Opportunities, Threats)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76200" y="1828800"/>
          <a:ext cx="8991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0" y="17526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2588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00482214"/>
              </p:ext>
            </p:extLst>
          </p:nvPr>
        </p:nvGraphicFramePr>
        <p:xfrm>
          <a:off x="457200" y="1981200"/>
          <a:ext cx="822960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457200"/>
                <a:gridCol w="3886200"/>
              </a:tblGrid>
              <a:tr h="37084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1800"/>
                        </a:spcAft>
                        <a:buFont typeface="Arial" pitchFamily="34" charset="0"/>
                        <a:buNone/>
                      </a:pPr>
                      <a:r>
                        <a:rPr lang="en-US" sz="3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Strengths</a:t>
                      </a:r>
                      <a:endParaRPr lang="en-US" sz="3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1800"/>
                        </a:spcAft>
                        <a:buFont typeface="Arial" pitchFamily="34" charset="0"/>
                        <a:buNone/>
                      </a:pP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1800"/>
                        </a:spcAft>
                        <a:buFont typeface="Arial" pitchFamily="34" charset="0"/>
                        <a:buNone/>
                      </a:pPr>
                      <a:r>
                        <a:rPr lang="en-US" sz="3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Weaknesses</a:t>
                      </a:r>
                      <a:endParaRPr lang="en-US" sz="3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800"/>
                        </a:spcAft>
                        <a:buClr>
                          <a:schemeClr val="accent3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Current countywide notifications (i.e.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</a:rPr>
                        <a:t> weather delays, cancellations)</a:t>
                      </a:r>
                      <a:endParaRPr lang="en-US" sz="24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spcAft>
                          <a:spcPts val="1800"/>
                        </a:spcAft>
                        <a:buClr>
                          <a:schemeClr val="accent3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Schools do a good job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</a:rPr>
                        <a:t> relaying information to parents and community</a:t>
                      </a:r>
                    </a:p>
                    <a:p>
                      <a:pPr marL="285750" indent="-285750">
                        <a:spcAft>
                          <a:spcPts val="1800"/>
                        </a:spcAft>
                        <a:buClr>
                          <a:schemeClr val="accent3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Positive images/stories using real world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</a:rPr>
                        <a:t> actions and activities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800"/>
                        </a:spcAft>
                        <a:buFont typeface="Arial" pitchFamily="34" charset="0"/>
                        <a:buChar char="•"/>
                      </a:pP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1800"/>
                        </a:spcAft>
                        <a:buClr>
                          <a:schemeClr val="accent4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Equal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</a:rPr>
                        <a:t> internet access for all students/parents/staff</a:t>
                      </a:r>
                    </a:p>
                    <a:p>
                      <a:pPr marL="342900" indent="-342900">
                        <a:spcAft>
                          <a:spcPts val="1800"/>
                        </a:spcAft>
                        <a:buClr>
                          <a:schemeClr val="accent4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</a:rPr>
                        <a:t>Communication between Board of Supervisors and School Board</a:t>
                      </a:r>
                    </a:p>
                    <a:p>
                      <a:pPr marL="342900" indent="-342900">
                        <a:spcAft>
                          <a:spcPts val="1800"/>
                        </a:spcAft>
                        <a:buClr>
                          <a:schemeClr val="accent4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</a:rPr>
                        <a:t>Put vision, mission, goals and values in layman’s terms so every person can understand them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5" name="Straight Connector 4"/>
          <p:cNvCxnSpPr/>
          <p:nvPr/>
        </p:nvCxnSpPr>
        <p:spPr>
          <a:xfrm>
            <a:off x="0" y="17526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itle 3"/>
          <p:cNvSpPr txBox="1">
            <a:spLocks/>
          </p:cNvSpPr>
          <p:nvPr/>
        </p:nvSpPr>
        <p:spPr>
          <a:xfrm>
            <a:off x="457200" y="530087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D2533C"/>
                </a:solidFill>
              </a:rPr>
              <a:t>Strategic Communications Plan</a:t>
            </a:r>
            <a:br>
              <a:rPr lang="en-US" dirty="0" smtClean="0">
                <a:solidFill>
                  <a:srgbClr val="D2533C"/>
                </a:solidFill>
              </a:rPr>
            </a:br>
            <a:r>
              <a:rPr lang="en-US" sz="3600" dirty="0" smtClean="0">
                <a:solidFill>
                  <a:srgbClr val="292934">
                    <a:lumMod val="75000"/>
                    <a:lumOff val="25000"/>
                  </a:srgbClr>
                </a:solidFill>
              </a:rPr>
              <a:t>Sample of SWOT Results</a:t>
            </a:r>
            <a:endParaRPr lang="en-US" dirty="0">
              <a:solidFill>
                <a:srgbClr val="292934">
                  <a:lumMod val="75000"/>
                  <a:lumOff val="25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758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dirty="0" smtClean="0"/>
              <a:t>Strategic Communications Plan</a:t>
            </a:r>
            <a:br>
              <a:rPr lang="en-US" sz="4000" dirty="0" smtClean="0"/>
            </a:b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Sample of SWOT Results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30975133"/>
              </p:ext>
            </p:extLst>
          </p:nvPr>
        </p:nvGraphicFramePr>
        <p:xfrm>
          <a:off x="457200" y="1981200"/>
          <a:ext cx="8229600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6200"/>
                <a:gridCol w="457200"/>
                <a:gridCol w="3886200"/>
              </a:tblGrid>
              <a:tr h="37084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1800"/>
                        </a:spcAft>
                        <a:buFont typeface="Arial" pitchFamily="34" charset="0"/>
                        <a:buNone/>
                      </a:pPr>
                      <a:r>
                        <a:rPr lang="en-US" sz="3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Opportunities</a:t>
                      </a:r>
                      <a:endParaRPr lang="en-US" sz="3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1800"/>
                        </a:spcAft>
                        <a:buFont typeface="Arial" pitchFamily="34" charset="0"/>
                        <a:buNone/>
                      </a:pP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1800"/>
                        </a:spcAft>
                        <a:buFont typeface="Arial" pitchFamily="34" charset="0"/>
                        <a:buNone/>
                      </a:pPr>
                      <a:r>
                        <a:rPr lang="en-US" sz="3200" b="0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Threats</a:t>
                      </a:r>
                      <a:endParaRPr lang="en-US" sz="3200" b="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800"/>
                        </a:spcAft>
                        <a:buClr>
                          <a:schemeClr val="accent5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Talk about what kids are doing</a:t>
                      </a:r>
                    </a:p>
                    <a:p>
                      <a:pPr marL="285750" indent="-285750">
                        <a:spcAft>
                          <a:spcPts val="1800"/>
                        </a:spcAft>
                        <a:buClr>
                          <a:schemeClr val="accent5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Publicize social media access to teachers, parents, etc.</a:t>
                      </a:r>
                    </a:p>
                    <a:p>
                      <a:pPr marL="285750" indent="-285750">
                        <a:spcAft>
                          <a:spcPts val="1800"/>
                        </a:spcAft>
                        <a:buClr>
                          <a:schemeClr val="accent5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Communicate information from School Board meetings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1800"/>
                        </a:spcAft>
                        <a:buFont typeface="Arial" pitchFamily="34" charset="0"/>
                        <a:buChar char="•"/>
                      </a:pP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spcAft>
                          <a:spcPts val="1800"/>
                        </a:spcAft>
                        <a:buClr>
                          <a:schemeClr val="accent6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Social media: Twitter, Facebook, etc.</a:t>
                      </a:r>
                    </a:p>
                    <a:p>
                      <a:pPr marL="342900" indent="-342900">
                        <a:spcAft>
                          <a:spcPts val="1800"/>
                        </a:spcAft>
                        <a:buClr>
                          <a:schemeClr val="accent6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Fear of change</a:t>
                      </a:r>
                    </a:p>
                    <a:p>
                      <a:pPr marL="342900" indent="-342900">
                        <a:spcAft>
                          <a:spcPts val="1800"/>
                        </a:spcAft>
                        <a:buClr>
                          <a:schemeClr val="accent6"/>
                        </a:buClr>
                        <a:buFont typeface="Arial" pitchFamily="34" charset="0"/>
                        <a:buChar char="•"/>
                      </a:pPr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It’s a threat to us, as a system, when we don’t communicate clearly; </a:t>
                      </a:r>
                      <a:r>
                        <a:rPr lang="en-US" sz="2400" b="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it lends itself to open interpretation,</a:t>
                      </a:r>
                      <a:r>
                        <a:rPr lang="en-US" sz="2400" b="0" baseline="0" dirty="0" smtClean="0">
                          <a:solidFill>
                            <a:schemeClr val="tx1"/>
                          </a:solidFill>
                          <a:sym typeface="Wingdings" pitchFamily="2" charset="2"/>
                        </a:rPr>
                        <a:t> which then turns negative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0" y="17526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9398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94516"/>
            <a:ext cx="8229600" cy="2011362"/>
          </a:xfrm>
        </p:spPr>
        <p:txBody>
          <a:bodyPr>
            <a:noAutofit/>
          </a:bodyPr>
          <a:lstStyle/>
          <a:p>
            <a:pPr algn="l"/>
            <a:r>
              <a:rPr lang="en-US" sz="4000" dirty="0" smtClean="0"/>
              <a:t>Strategic Communications Plan</a:t>
            </a:r>
            <a:br>
              <a:rPr lang="en-US" sz="4000" dirty="0" smtClean="0"/>
            </a:b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Difference Between Communications and Strategic Communications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228" y="3233441"/>
            <a:ext cx="3200400" cy="2633959"/>
          </a:xfrm>
        </p:spPr>
      </p:pic>
      <p:cxnSp>
        <p:nvCxnSpPr>
          <p:cNvPr id="5" name="Straight Connector 4"/>
          <p:cNvCxnSpPr/>
          <p:nvPr/>
        </p:nvCxnSpPr>
        <p:spPr>
          <a:xfrm>
            <a:off x="0" y="2342322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49956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dirty="0" smtClean="0"/>
              <a:t>Strategic Communications Plan</a:t>
            </a:r>
            <a:br>
              <a:rPr lang="en-US" sz="4000" dirty="0" smtClean="0"/>
            </a:b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Benefits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/>
          </a:bodyPr>
          <a:lstStyle/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  <a:tabLst>
                <a:tab pos="347663" algn="l"/>
              </a:tabLst>
            </a:pPr>
            <a:r>
              <a:rPr lang="en-US" sz="3200" dirty="0" smtClean="0"/>
              <a:t>Discipline and consistency</a:t>
            </a:r>
          </a:p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  <a:tabLst>
                <a:tab pos="347663" algn="l"/>
              </a:tabLst>
            </a:pPr>
            <a:r>
              <a:rPr lang="en-US" sz="3200" dirty="0" smtClean="0"/>
              <a:t>Broaden audiences and audience participation</a:t>
            </a:r>
          </a:p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  <a:tabLst>
                <a:tab pos="347663" algn="l"/>
              </a:tabLst>
            </a:pPr>
            <a:r>
              <a:rPr lang="en-US" sz="3200" dirty="0" smtClean="0"/>
              <a:t>Identify and use all available resources</a:t>
            </a:r>
          </a:p>
          <a:p>
            <a:pPr marL="347663" indent="-347663">
              <a:spcBef>
                <a:spcPts val="0"/>
              </a:spcBef>
              <a:spcAft>
                <a:spcPts val="3600"/>
              </a:spcAft>
              <a:buClr>
                <a:schemeClr val="tx2"/>
              </a:buClr>
              <a:buSzPct val="100000"/>
              <a:tabLst>
                <a:tab pos="347663" algn="l"/>
              </a:tabLst>
            </a:pPr>
            <a:r>
              <a:rPr lang="en-US" sz="3200" dirty="0" smtClean="0"/>
              <a:t>Align communications, operations, and strategy</a:t>
            </a:r>
            <a:endParaRPr lang="en-US" sz="32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7526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1719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dirty="0" smtClean="0"/>
              <a:t>Strategic Communications Plan</a:t>
            </a:r>
            <a:br>
              <a:rPr lang="en-US" sz="4000" dirty="0" smtClean="0"/>
            </a:br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Outcomes</a:t>
            </a:r>
            <a:endParaRPr 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724400"/>
          </a:xfrm>
        </p:spPr>
        <p:txBody>
          <a:bodyPr>
            <a:noAutofit/>
          </a:bodyPr>
          <a:lstStyle/>
          <a:p>
            <a:pPr marL="347663" indent="-347663">
              <a:spcBef>
                <a:spcPts val="0"/>
              </a:spcBef>
              <a:spcAft>
                <a:spcPts val="1600"/>
              </a:spcAft>
              <a:buClr>
                <a:schemeClr val="tx2"/>
              </a:buClr>
              <a:buSzPct val="100000"/>
            </a:pPr>
            <a:r>
              <a:rPr lang="en-US" sz="2800" dirty="0" smtClean="0"/>
              <a:t>Unified team approach throughout organization</a:t>
            </a:r>
          </a:p>
          <a:p>
            <a:pPr marL="347663" indent="-347663">
              <a:spcBef>
                <a:spcPts val="0"/>
              </a:spcBef>
              <a:spcAft>
                <a:spcPts val="1600"/>
              </a:spcAft>
              <a:buClr>
                <a:schemeClr val="tx2"/>
              </a:buClr>
              <a:buSzPct val="100000"/>
            </a:pPr>
            <a:r>
              <a:rPr lang="en-US" sz="2800" dirty="0" smtClean="0"/>
              <a:t>Enhanced community participation in critical issue decisions</a:t>
            </a:r>
          </a:p>
          <a:p>
            <a:pPr marL="347663" indent="-347663">
              <a:spcBef>
                <a:spcPts val="0"/>
              </a:spcBef>
              <a:spcAft>
                <a:spcPts val="1600"/>
              </a:spcAft>
              <a:buClr>
                <a:schemeClr val="tx2"/>
              </a:buClr>
              <a:buSzPct val="100000"/>
            </a:pPr>
            <a:r>
              <a:rPr lang="en-US" sz="2800" dirty="0" smtClean="0"/>
              <a:t>Involvement of multiple community partners to enhance citizen, workforce and college readiness</a:t>
            </a:r>
          </a:p>
          <a:p>
            <a:pPr marL="347663" indent="-347663">
              <a:spcBef>
                <a:spcPts val="0"/>
              </a:spcBef>
              <a:spcAft>
                <a:spcPts val="1600"/>
              </a:spcAft>
              <a:buClr>
                <a:schemeClr val="tx2"/>
              </a:buClr>
              <a:buSzPct val="100000"/>
            </a:pPr>
            <a:r>
              <a:rPr lang="en-US" sz="2800" dirty="0" smtClean="0"/>
              <a:t>Increase in resources available to teachers, students and families</a:t>
            </a:r>
            <a:endParaRPr lang="en-US" sz="28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7526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725889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6316</TotalTime>
  <Words>386</Words>
  <Application>Microsoft Office PowerPoint</Application>
  <PresentationFormat>On-screen Show (4:3)</PresentationFormat>
  <Paragraphs>65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Clarity</vt:lpstr>
      <vt:lpstr>Strategic Communications Plan</vt:lpstr>
      <vt:lpstr>Strategic Communications Plan Purpose</vt:lpstr>
      <vt:lpstr>Strategic Communications Plan Outreach Efforts</vt:lpstr>
      <vt:lpstr>Strategic Communications Plan SWOT (Strengths, Weaknesses, Opportunities, Threats)</vt:lpstr>
      <vt:lpstr>Slide 5</vt:lpstr>
      <vt:lpstr>Strategic Communications Plan Sample of SWOT Results</vt:lpstr>
      <vt:lpstr>Strategic Communications Plan Difference Between Communications and Strategic Communications</vt:lpstr>
      <vt:lpstr>Strategic Communications Plan Benefits</vt:lpstr>
      <vt:lpstr>Strategic Communications Plan Outcomes</vt:lpstr>
      <vt:lpstr>Strategic Communications Plan SWOT Activity and Discussion</vt:lpstr>
    </vt:vector>
  </TitlesOfParts>
  <Company>Albemarle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Melissa Anderson</dc:creator>
  <cp:lastModifiedBy>Melissa Anderson</cp:lastModifiedBy>
  <cp:revision>681</cp:revision>
  <dcterms:created xsi:type="dcterms:W3CDTF">2012-06-06T12:37:44Z</dcterms:created>
  <dcterms:modified xsi:type="dcterms:W3CDTF">2012-09-27T18:32:40Z</dcterms:modified>
</cp:coreProperties>
</file>